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010400" cy="92964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funsa.com.uy/ruedas.asp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648CE-4013-4DD7-B9DB-01094BA08BFD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68481-C3FA-4BA3-B1F7-A3F0CEA36B3A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E03A3-9EA3-48C6-AB76-74E5F1A87589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5434F-8EB2-4E21-9C08-DBBC409F6F90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96D8C-F887-416E-90D1-21C073B5FE1B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2CFCE-198B-4787-96A4-839A071AC63F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6 Grupo"/>
          <p:cNvGrpSpPr>
            <a:grpSpLocks/>
          </p:cNvGrpSpPr>
          <p:nvPr userDrawn="1"/>
        </p:nvGrpSpPr>
        <p:grpSpPr bwMode="auto">
          <a:xfrm>
            <a:off x="250825" y="188913"/>
            <a:ext cx="1152525" cy="1152525"/>
            <a:chOff x="1979712" y="188640"/>
            <a:chExt cx="5040560" cy="4536504"/>
          </a:xfrm>
        </p:grpSpPr>
        <p:pic>
          <p:nvPicPr>
            <p:cNvPr id="5" name="7 Imagen" descr="Funsa URUGUAY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9712" y="2708920"/>
              <a:ext cx="5040560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http://2.bp.blogspot.com/_ydgrGWjIm5I/SMv_1e2vCrI/AAAAAAAAA0U/pyuyUrHAh5w/s320/65-1-Neumaticos+Tuning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2652" y="188640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UY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A9CCF-5687-455F-BE4F-9EAB62C43507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9709-EF34-444A-BF5B-5A82B66463F1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B2D9C-CA38-48E2-8926-820B05077547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D4514-4BF2-4DB3-A8A2-C9E4F4B9E52A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9ED86-92C4-4E8B-93D6-1449922888CD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F3FE6-DEE1-4944-AC74-374FB0A995A4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A470A-5820-4039-9E2E-CF575F3DCF63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9013B-F0C3-4020-94DE-A5708448291D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85BF4-F78D-4F7E-A1F2-C92CDE2DB4FF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0854B-D9BC-49C3-87BB-9943CC7A0CE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77024-8C38-45EE-85B4-CC41A10B027E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89DA3-6A6A-4735-B230-B72923FE7B9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C6841-3967-4D93-9773-58591E77D2B4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0AD50-D945-43EB-A1B1-392756B58CB5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F11EE-4AC7-4BE5-92D3-1357398717CD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5B057-41D6-4314-A716-35AB8011AEE0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5CC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UY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C1B708-30BF-4DDC-BBEA-954D7A8BBDB6}" type="datetimeFigureOut">
              <a:rPr lang="es-UY"/>
              <a:pPr>
                <a:defRPr/>
              </a:pPr>
              <a:t>14/12/2012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32A71E-216D-47E8-A761-DDE0B374882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funsa.com.uy/ruedas.asp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funsa.com.uy/ruedas.asp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4213" y="4797425"/>
            <a:ext cx="7772400" cy="86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00163" y="5661025"/>
            <a:ext cx="6400800" cy="1368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COBISEPLAE URUGUAY – VENEZUELA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CARACAS – NOVIEMBRE 2012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UY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5 Grupo"/>
          <p:cNvGrpSpPr>
            <a:grpSpLocks/>
          </p:cNvGrpSpPr>
          <p:nvPr/>
        </p:nvGrpSpPr>
        <p:grpSpPr bwMode="auto">
          <a:xfrm>
            <a:off x="1979613" y="188913"/>
            <a:ext cx="5040312" cy="4535487"/>
            <a:chOff x="1979712" y="188640"/>
            <a:chExt cx="5040560" cy="4536504"/>
          </a:xfrm>
        </p:grpSpPr>
        <p:pic>
          <p:nvPicPr>
            <p:cNvPr id="13316" name="3 Imagen" descr="Funsa URUGUAY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9712" y="2708920"/>
              <a:ext cx="5040560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2" descr="http://2.bp.blogspot.com/_ydgrGWjIm5I/SMv_1e2vCrI/AAAAAAAAA0U/pyuyUrHAh5w/s320/65-1-Neumaticos+Tuning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82652" y="188640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4213" y="4797425"/>
            <a:ext cx="7772400" cy="86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00163" y="5661025"/>
            <a:ext cx="6400800" cy="1368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COBISEPLAE URUGUAY – VENEZUELA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U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CARACAS – NOVIEMBRE 2012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UY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5 Grupo"/>
          <p:cNvGrpSpPr>
            <a:grpSpLocks/>
          </p:cNvGrpSpPr>
          <p:nvPr/>
        </p:nvGrpSpPr>
        <p:grpSpPr bwMode="auto">
          <a:xfrm>
            <a:off x="1979613" y="188913"/>
            <a:ext cx="5040312" cy="4535487"/>
            <a:chOff x="1979712" y="188640"/>
            <a:chExt cx="5040560" cy="4536504"/>
          </a:xfrm>
        </p:grpSpPr>
        <p:pic>
          <p:nvPicPr>
            <p:cNvPr id="22532" name="3 Imagen" descr="Funsa URUGUAY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9712" y="2708920"/>
              <a:ext cx="5040560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3" name="Picture 2" descr="http://2.bp.blogspot.com/_ydgrGWjIm5I/SMv_1e2vCrI/AAAAAAAAA0U/pyuyUrHAh5w/s320/65-1-Neumaticos+Tuning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82652" y="188640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empresa</a:t>
            </a:r>
            <a:endParaRPr lang="es-UY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68875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 fundada en 1935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 y es la única empresa de neumáticos de Uruguay.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su esplendor llegó a tener más de 4.000 trabajadores.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fines de los 90 es adquirida por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Titan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EE.UU.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2002 cierra y en 2005 es reabierta por los trabajadores, aliados con un empresario local.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2012 se produce la ruptura de esta alianza, y a partir del 03/12/2012 la empresa volverá a producir bajo la gestión de los trabajadores, con apoyo del Fondo de Desarrollo creado por el Presidente José Mujica.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relación con Venezuela</a:t>
            </a:r>
            <a:endParaRPr lang="es-UY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6887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Desde 2005 se estableció una cooperación conjunta, entre Venezuela y Uruguay, que implicó exportaciones de neumáticos desde la planta uruguaya.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partir de la independencia de los trabajadores se generan dos líneas de acción muy importantes: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Profundizar la relación comercial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Montar en Venezuela una planta industrial para fabricar neumáticos, complementaria de la planta uruguaya.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comercial</a:t>
            </a:r>
            <a:endParaRPr lang="es-UY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12875"/>
            <a:ext cx="8686800" cy="4968875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primera operación de producción que realizará la cooperativa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será el cumplimiento de un saldo de contrato de exportación hacia Venezuela.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trata de 189 toneladas de neumáticos (15 contenedores) por un valor total de USD 1.685.000.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está trabajando en un nuevo contrato de abastecimiento para 2013, de USD 25 millones.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dichos efectos se cuenta con la colaboración de SUVINCA (Suministros Venezolanos Industriales C.A.) que es la empresa socialista que importa. 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comercial</a:t>
            </a:r>
            <a:endParaRPr lang="es-UY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12875"/>
            <a:ext cx="8686800" cy="4968875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los efectos del nuevo contrato se han realizado reuniones con el Ministerio de Comercio y con la Mesa Nacional del Transporte Público.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demanda a atender, corresponde a aquellas medidas de neumáticos que no son abastecidas normalmente en el mercado local.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foco de la demanda coincide con la especialización productiva de la empresa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(que se dedica básicamente a neumáticos para transporte, agrícolas y maquinaria pesada).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56126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industrial en Venezuela</a:t>
            </a:r>
            <a:endParaRPr lang="es-UY" sz="4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84313"/>
            <a:ext cx="8686800" cy="5113337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conformaron los equipos técnicos, tanto en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como en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Corpivensa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para llevar a cabo el proyecto de construcción de una planta venezolana de fabricación de neumáticos.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trata de una fábrica de última generación, para la producción de 500 toneladas de cauchos por mes en 1 solo turno.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Será una planta complementaria de la de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dedicada a la producción de neumáticos radiales para automóviles en una primera etapa y de neumáticos para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birrodados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(motos, motonetas y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scooters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en la etapa posterior.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facturación será en la primera etapa de entre 50 y 60 millones de dólares año; con una participación de mercado de 5 a 6% del mercado global y 10% del mercado específico.</a:t>
            </a: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56126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industrial en Venezuela</a:t>
            </a:r>
            <a:endParaRPr lang="es-UY" sz="4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84313"/>
            <a:ext cx="8686800" cy="4968875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han realizado las siguientes actividades: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Misiones técnicas (de Venezuela a Uruguay) para intercambio de conocimientos y análisis de procesos.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Relevamiento de demanda en Venezuela.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Envío de listas de componentes (materias primas) para la producción de neumáticos y relevamiento de la oferta venezolana de los mismos. 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 los posibles puntos de localización de la planta industrial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Videoconferencias de intercambio de información.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Visitas técnicas de directores de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Venezuela.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56126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industrial en Venezuela</a:t>
            </a:r>
            <a:endParaRPr lang="es-UY" sz="4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84313"/>
            <a:ext cx="8686800" cy="4968875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 que se están realizando: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Relevamiento de precios en el mercado venezolano.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nueva planta, el que será proporcionado a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Corpivensa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por parte de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Detalle de maquinarias y proveedores de las mismas para análisis de precios y condiciones, previo a su  adquisición.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 alternativas energéticas (de cara a determinar la mejor localización). A estos efectos es fundamental la proximidad a puertos (por la materia prima importada).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Localización de la planta y disponibilidad de soporte físico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56126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UY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industrial en Venezuela</a:t>
            </a:r>
            <a:endParaRPr lang="es-UY" sz="4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1484313"/>
            <a:ext cx="8686800" cy="496887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 que se realizarán: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Misiones técnicas de personal de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Corpivensa</a:t>
            </a: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Uruguay.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Misiones técnicas de personal de </a:t>
            </a:r>
            <a:r>
              <a:rPr lang="es-UY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Funsacoop</a:t>
            </a:r>
            <a:endParaRPr lang="es-UY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de tecnología y proveedores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completo del proyecto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Adquisiciones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Ejecución del proyecto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Capacitación en paralelo de personal venezolano en Uruguay a dos niveles: (formación de formadores y capacitación de operarios). 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712</Words>
  <Application>Microsoft Office PowerPoint</Application>
  <PresentationFormat>Presentación en pantalla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FUNSACOOP</vt:lpstr>
      <vt:lpstr>La empresa</vt:lpstr>
      <vt:lpstr>La relación con Venezuela</vt:lpstr>
      <vt:lpstr>Relación comercial</vt:lpstr>
      <vt:lpstr>Relación comercial</vt:lpstr>
      <vt:lpstr>Planta industrial en Venezuela</vt:lpstr>
      <vt:lpstr>Planta industrial en Venezuela</vt:lpstr>
      <vt:lpstr>Planta industrial en Venezuela</vt:lpstr>
      <vt:lpstr>Planta industrial en Venezuela</vt:lpstr>
      <vt:lpstr>FUNSACOOP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FUNSACOOP</dc:title>
  <dc:creator>sony</dc:creator>
  <cp:lastModifiedBy>Colossus User</cp:lastModifiedBy>
  <cp:revision>14</cp:revision>
  <dcterms:created xsi:type="dcterms:W3CDTF">2012-11-21T19:30:08Z</dcterms:created>
  <dcterms:modified xsi:type="dcterms:W3CDTF">2012-12-14T17:47:12Z</dcterms:modified>
</cp:coreProperties>
</file>