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793" r:id="rId5"/>
  </p:sldMasterIdLst>
  <p:notesMasterIdLst>
    <p:notesMasterId r:id="rId10"/>
  </p:notesMasterIdLst>
  <p:handoutMasterIdLst>
    <p:handoutMasterId r:id="rId11"/>
  </p:handoutMasterIdLst>
  <p:sldIdLst>
    <p:sldId id="824" r:id="rId6"/>
    <p:sldId id="838" r:id="rId7"/>
    <p:sldId id="840" r:id="rId8"/>
    <p:sldId id="839" r:id="rId9"/>
  </p:sldIdLst>
  <p:sldSz cx="9144000" cy="6858000" type="screen4x3"/>
  <p:notesSz cx="6797675" cy="9874250"/>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extLst>
    <p:ext uri="{EFAFB233-063F-42B5-8137-9DF3F51BA10A}">
      <p15:sldGuideLst xmlns="" xmlns:p15="http://schemas.microsoft.com/office/powerpoint/2012/main">
        <p15:guide id="1" orient="horz" pos="1117">
          <p15:clr>
            <a:srgbClr val="A4A3A4"/>
          </p15:clr>
        </p15:guide>
        <p15:guide id="2" pos="2880">
          <p15:clr>
            <a:srgbClr val="A4A3A4"/>
          </p15:clr>
        </p15:guide>
        <p15:guide id="3" orient="horz" pos="663">
          <p15:clr>
            <a:srgbClr val="A4A3A4"/>
          </p15:clr>
        </p15:guide>
        <p15:guide id="4" pos="4876">
          <p15:clr>
            <a:srgbClr val="A4A3A4"/>
          </p15:clr>
        </p15:guide>
        <p15:guide id="5" pos="385">
          <p15:clr>
            <a:srgbClr val="A4A3A4"/>
          </p15:clr>
        </p15:guide>
      </p15:sldGuideLst>
    </p:ext>
    <p:ext uri="{2D200454-40CA-4A62-9FC3-DE9A4176ACB9}">
      <p15:notesGuideLst xmlns="" xmlns:p15="http://schemas.microsoft.com/office/powerpoint/2012/main">
        <p15:guide id="1" orient="horz" pos="3104">
          <p15:clr>
            <a:srgbClr val="A4A3A4"/>
          </p15:clr>
        </p15:guide>
        <p15:guide id="2" pos="2116">
          <p15:clr>
            <a:srgbClr val="A4A3A4"/>
          </p15:clr>
        </p15:guide>
        <p15:guide id="3" orient="horz" pos="3111">
          <p15:clr>
            <a:srgbClr val="A4A3A4"/>
          </p15:clr>
        </p15:guide>
        <p15:guide id="4"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eodoros Staikos" initials="TS" lastIdx="2" clrIdx="0">
    <p:extLst/>
  </p:cmAuthor>
  <p:cmAuthor id="2" name="Plien, Damian" initials="PD" lastIdx="11" clrIdx="1"/>
  <p:cmAuthor id="3" name="Lewerentz, Liane" initials="LL" lastIdx="37" clrIdx="2"/>
  <p:cmAuthor id="4" name="... ..." initials="" lastIdx="0" clrIdx="3"/>
  <p:cmAuthor id="5" name="Laptop" initials="RK" lastIdx="5"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677E"/>
    <a:srgbClr val="FF6900"/>
    <a:srgbClr val="669AAF"/>
    <a:srgbClr val="578DA3"/>
    <a:srgbClr val="FCD037"/>
    <a:srgbClr val="3E5977"/>
    <a:srgbClr val="C5321B"/>
    <a:srgbClr val="C20016"/>
    <a:srgbClr val="00AEF0"/>
    <a:srgbClr val="BAA5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338" autoAdjust="0"/>
    <p:restoredTop sz="86272" autoAdjust="0"/>
  </p:normalViewPr>
  <p:slideViewPr>
    <p:cSldViewPr>
      <p:cViewPr>
        <p:scale>
          <a:sx n="100" d="100"/>
          <a:sy n="100" d="100"/>
        </p:scale>
        <p:origin x="-1992" y="-414"/>
      </p:cViewPr>
      <p:guideLst>
        <p:guide orient="horz" pos="1117"/>
        <p:guide orient="horz" pos="663"/>
        <p:guide pos="2880"/>
        <p:guide pos="4876"/>
        <p:guide pos="385"/>
      </p:guideLst>
    </p:cSldViewPr>
  </p:slideViewPr>
  <p:notesTextViewPr>
    <p:cViewPr>
      <p:scale>
        <a:sx n="100" d="100"/>
        <a:sy n="100" d="100"/>
      </p:scale>
      <p:origin x="0" y="0"/>
    </p:cViewPr>
  </p:notesTextViewPr>
  <p:sorterViewPr>
    <p:cViewPr>
      <p:scale>
        <a:sx n="110" d="100"/>
        <a:sy n="110" d="100"/>
      </p:scale>
      <p:origin x="0" y="3396"/>
    </p:cViewPr>
  </p:sorterViewPr>
  <p:notesViewPr>
    <p:cSldViewPr>
      <p:cViewPr varScale="1">
        <p:scale>
          <a:sx n="62" d="100"/>
          <a:sy n="62" d="100"/>
        </p:scale>
        <p:origin x="3254" y="48"/>
      </p:cViewPr>
      <p:guideLst>
        <p:guide orient="horz" pos="3104"/>
        <p:guide orient="horz" pos="3111"/>
        <p:guide pos="2116"/>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2" y="1"/>
            <a:ext cx="2946399" cy="494265"/>
          </a:xfrm>
          <a:prstGeom prst="rect">
            <a:avLst/>
          </a:prstGeom>
          <a:noFill/>
          <a:ln w="9525">
            <a:noFill/>
            <a:miter lim="800000"/>
            <a:headEnd/>
            <a:tailEnd/>
          </a:ln>
          <a:effectLst/>
        </p:spPr>
        <p:txBody>
          <a:bodyPr vert="horz" wrap="square" lIns="91101" tIns="45550" rIns="91101" bIns="45550"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49691" y="1"/>
            <a:ext cx="2946399" cy="494265"/>
          </a:xfrm>
          <a:prstGeom prst="rect">
            <a:avLst/>
          </a:prstGeom>
          <a:noFill/>
          <a:ln w="9525">
            <a:noFill/>
            <a:miter lim="800000"/>
            <a:headEnd/>
            <a:tailEnd/>
          </a:ln>
          <a:effectLst/>
        </p:spPr>
        <p:txBody>
          <a:bodyPr vert="horz" wrap="square" lIns="91101" tIns="45550" rIns="91101" bIns="45550"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2" y="9378409"/>
            <a:ext cx="2946399" cy="494264"/>
          </a:xfrm>
          <a:prstGeom prst="rect">
            <a:avLst/>
          </a:prstGeom>
          <a:noFill/>
          <a:ln w="9525">
            <a:noFill/>
            <a:miter lim="800000"/>
            <a:headEnd/>
            <a:tailEnd/>
          </a:ln>
          <a:effectLst/>
        </p:spPr>
        <p:txBody>
          <a:bodyPr vert="horz" wrap="square" lIns="91101" tIns="45550" rIns="91101" bIns="45550"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49691" y="9378409"/>
            <a:ext cx="2946399" cy="494264"/>
          </a:xfrm>
          <a:prstGeom prst="rect">
            <a:avLst/>
          </a:prstGeom>
          <a:noFill/>
          <a:ln w="9525">
            <a:noFill/>
            <a:miter lim="800000"/>
            <a:headEnd/>
            <a:tailEnd/>
          </a:ln>
          <a:effectLst/>
        </p:spPr>
        <p:txBody>
          <a:bodyPr vert="horz" wrap="square" lIns="91101" tIns="45550" rIns="91101" bIns="45550" numCol="1" anchor="b" anchorCtr="0" compatLnSpc="1">
            <a:prstTxWarp prst="textNoShape">
              <a:avLst/>
            </a:prstTxWarp>
          </a:bodyPr>
          <a:lstStyle>
            <a:lvl1pPr algn="r">
              <a:defRPr sz="1200" b="0">
                <a:solidFill>
                  <a:schemeClr val="tx1"/>
                </a:solidFill>
                <a:latin typeface="Arial" charset="0"/>
              </a:defRPr>
            </a:lvl1pPr>
          </a:lstStyle>
          <a:p>
            <a:pPr>
              <a:defRPr/>
            </a:pPr>
            <a:fld id="{5EC7A9CE-B5D3-4830-AA57-DD8049CE9F26}" type="slidenum">
              <a:rPr lang="en-GB"/>
              <a:pPr>
                <a:defRPr/>
              </a:pPr>
              <a:t>‹Nr.›</a:t>
            </a:fld>
            <a:endParaRPr lang="en-GB"/>
          </a:p>
        </p:txBody>
      </p:sp>
    </p:spTree>
    <p:extLst>
      <p:ext uri="{BB962C8B-B14F-4D97-AF65-F5344CB8AC3E}">
        <p14:creationId xmlns:p14="http://schemas.microsoft.com/office/powerpoint/2010/main" val="150009639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2" y="1"/>
            <a:ext cx="2946399" cy="494265"/>
          </a:xfrm>
          <a:prstGeom prst="rect">
            <a:avLst/>
          </a:prstGeom>
          <a:noFill/>
          <a:ln w="9525">
            <a:noFill/>
            <a:miter lim="800000"/>
            <a:headEnd/>
            <a:tailEnd/>
          </a:ln>
          <a:effectLst/>
        </p:spPr>
        <p:txBody>
          <a:bodyPr vert="horz" wrap="square" lIns="91101" tIns="45550" rIns="91101" bIns="45550"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49691" y="1"/>
            <a:ext cx="2946399" cy="494265"/>
          </a:xfrm>
          <a:prstGeom prst="rect">
            <a:avLst/>
          </a:prstGeom>
          <a:noFill/>
          <a:ln w="9525">
            <a:noFill/>
            <a:miter lim="800000"/>
            <a:headEnd/>
            <a:tailEnd/>
          </a:ln>
          <a:effectLst/>
        </p:spPr>
        <p:txBody>
          <a:bodyPr vert="horz" wrap="square" lIns="91101" tIns="45550" rIns="91101" bIns="45550"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8196" name="Rectangle 4"/>
          <p:cNvSpPr>
            <a:spLocks noGrp="1" noRot="1" noChangeAspect="1" noChangeArrowheads="1" noTextEdit="1"/>
          </p:cNvSpPr>
          <p:nvPr>
            <p:ph type="sldImg" idx="2"/>
          </p:nvPr>
        </p:nvSpPr>
        <p:spPr bwMode="auto">
          <a:xfrm>
            <a:off x="930275" y="739775"/>
            <a:ext cx="4938713" cy="3703638"/>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9452" y="4689995"/>
            <a:ext cx="5438775" cy="4443649"/>
          </a:xfrm>
          <a:prstGeom prst="rect">
            <a:avLst/>
          </a:prstGeom>
          <a:noFill/>
          <a:ln w="9525">
            <a:noFill/>
            <a:miter lim="800000"/>
            <a:headEnd/>
            <a:tailEnd/>
          </a:ln>
          <a:effectLst/>
        </p:spPr>
        <p:txBody>
          <a:bodyPr vert="horz" wrap="square" lIns="91101" tIns="45550" rIns="91101" bIns="4555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2" y="9378409"/>
            <a:ext cx="2946399" cy="494264"/>
          </a:xfrm>
          <a:prstGeom prst="rect">
            <a:avLst/>
          </a:prstGeom>
          <a:noFill/>
          <a:ln w="9525">
            <a:noFill/>
            <a:miter lim="800000"/>
            <a:headEnd/>
            <a:tailEnd/>
          </a:ln>
          <a:effectLst/>
        </p:spPr>
        <p:txBody>
          <a:bodyPr vert="horz" wrap="square" lIns="91101" tIns="45550" rIns="91101" bIns="45550"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49691" y="9378409"/>
            <a:ext cx="2946399" cy="494264"/>
          </a:xfrm>
          <a:prstGeom prst="rect">
            <a:avLst/>
          </a:prstGeom>
          <a:noFill/>
          <a:ln w="9525">
            <a:noFill/>
            <a:miter lim="800000"/>
            <a:headEnd/>
            <a:tailEnd/>
          </a:ln>
          <a:effectLst/>
        </p:spPr>
        <p:txBody>
          <a:bodyPr vert="horz" wrap="square" lIns="91101" tIns="45550" rIns="91101" bIns="45550" numCol="1" anchor="b" anchorCtr="0" compatLnSpc="1">
            <a:prstTxWarp prst="textNoShape">
              <a:avLst/>
            </a:prstTxWarp>
          </a:bodyPr>
          <a:lstStyle>
            <a:lvl1pPr algn="r">
              <a:defRPr sz="1200" b="0">
                <a:solidFill>
                  <a:schemeClr val="tx1"/>
                </a:solidFill>
                <a:latin typeface="Arial" charset="0"/>
              </a:defRPr>
            </a:lvl1pPr>
          </a:lstStyle>
          <a:p>
            <a:pPr>
              <a:defRPr/>
            </a:pPr>
            <a:fld id="{36441B25-C4D1-47DB-817D-B9C4FC5392FB}" type="slidenum">
              <a:rPr lang="en-GB"/>
              <a:pPr>
                <a:defRPr/>
              </a:pPr>
              <a:t>‹Nr.›</a:t>
            </a:fld>
            <a:endParaRPr lang="en-GB"/>
          </a:p>
        </p:txBody>
      </p:sp>
    </p:spTree>
    <p:extLst>
      <p:ext uri="{BB962C8B-B14F-4D97-AF65-F5344CB8AC3E}">
        <p14:creationId xmlns:p14="http://schemas.microsoft.com/office/powerpoint/2010/main" val="807406595"/>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 International Service Facility has been contracted by the European Commission to provide support to all National Contact Points (NCPs) in EU Partner Countries. We are pleased to inform you that new </a:t>
            </a:r>
            <a:r>
              <a:rPr lang="en-US" b="1" dirty="0" smtClean="0"/>
              <a:t>networking opportunities and practical advice for your daily work as a National Contact Point</a:t>
            </a:r>
            <a:r>
              <a:rPr lang="en-US" dirty="0" smtClean="0"/>
              <a:t> (NCP) are now available : </a:t>
            </a:r>
            <a:endParaRPr lang="de-DE" dirty="0" smtClean="0"/>
          </a:p>
          <a:p>
            <a:endParaRPr lang="de-DE" dirty="0"/>
          </a:p>
        </p:txBody>
      </p:sp>
    </p:spTree>
    <p:extLst>
      <p:ext uri="{BB962C8B-B14F-4D97-AF65-F5344CB8AC3E}">
        <p14:creationId xmlns:p14="http://schemas.microsoft.com/office/powerpoint/2010/main" val="23487254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24510771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3526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Upravte štýly predlohy textu</a:t>
            </a:r>
            <a:endParaRPr lang="en-US"/>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Tree>
    <p:extLst>
      <p:ext uri="{BB962C8B-B14F-4D97-AF65-F5344CB8AC3E}">
        <p14:creationId xmlns:p14="http://schemas.microsoft.com/office/powerpoint/2010/main" val="289999053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Upravte štýly predlohy textu</a:t>
            </a:r>
            <a:endParaRPr lang="en-US"/>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Tree>
    <p:extLst>
      <p:ext uri="{BB962C8B-B14F-4D97-AF65-F5344CB8AC3E}">
        <p14:creationId xmlns:p14="http://schemas.microsoft.com/office/powerpoint/2010/main" val="8746180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en-US"/>
          </a:p>
        </p:txBody>
      </p:sp>
      <p:sp>
        <p:nvSpPr>
          <p:cNvPr id="3" name="Zástupný symbol zvislého textu 2"/>
          <p:cNvSpPr>
            <a:spLocks noGrp="1"/>
          </p:cNvSpPr>
          <p:nvPr>
            <p:ph type="body" orient="vert" idx="1"/>
          </p:nvPr>
        </p:nvSpPr>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Tree>
    <p:extLst>
      <p:ext uri="{BB962C8B-B14F-4D97-AF65-F5344CB8AC3E}">
        <p14:creationId xmlns:p14="http://schemas.microsoft.com/office/powerpoint/2010/main" val="335984023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Upravte štýly predlohy textu</a:t>
            </a:r>
            <a:endParaRPr lang="en-US"/>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Tree>
    <p:extLst>
      <p:ext uri="{BB962C8B-B14F-4D97-AF65-F5344CB8AC3E}">
        <p14:creationId xmlns:p14="http://schemas.microsoft.com/office/powerpoint/2010/main" val="2258087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68000" cy="6876000"/>
          </a:xfrm>
          <a:prstGeom prst="rect">
            <a:avLst/>
          </a:prstGeom>
        </p:spPr>
      </p:pic>
      <p:sp>
        <p:nvSpPr>
          <p:cNvPr id="11" name="Title 1"/>
          <p:cNvSpPr>
            <a:spLocks noGrp="1"/>
          </p:cNvSpPr>
          <p:nvPr>
            <p:ph type="title"/>
          </p:nvPr>
        </p:nvSpPr>
        <p:spPr>
          <a:xfrm>
            <a:off x="467545" y="1412776"/>
            <a:ext cx="8208912" cy="576064"/>
          </a:xfrm>
        </p:spPr>
        <p:txBody>
          <a:bodyPr/>
          <a:lstStyle>
            <a:lvl1pPr marL="358775" indent="-358775">
              <a:defRPr sz="2200">
                <a:solidFill>
                  <a:srgbClr val="578DA3"/>
                </a:solidFill>
              </a:defRPr>
            </a:lvl1pPr>
          </a:lstStyle>
          <a:p>
            <a:r>
              <a:rPr lang="en-US" dirty="0" smtClean="0"/>
              <a:t>Click to edit Master title style</a:t>
            </a:r>
            <a:endParaRPr lang="en-GB" dirty="0"/>
          </a:p>
        </p:txBody>
      </p:sp>
      <p:sp>
        <p:nvSpPr>
          <p:cNvPr id="12" name="Content Placeholder 2"/>
          <p:cNvSpPr>
            <a:spLocks noGrp="1"/>
          </p:cNvSpPr>
          <p:nvPr>
            <p:ph idx="1"/>
          </p:nvPr>
        </p:nvSpPr>
        <p:spPr>
          <a:xfrm>
            <a:off x="467544" y="1988840"/>
            <a:ext cx="8208912" cy="3969256"/>
          </a:xfrm>
        </p:spPr>
        <p:txBody>
          <a:bodyPr/>
          <a:lstStyle>
            <a:lvl1pPr marL="180975" indent="-180975">
              <a:spcAft>
                <a:spcPts val="600"/>
              </a:spcAft>
              <a:buClr>
                <a:srgbClr val="CD5A57"/>
              </a:buClr>
              <a:buSzPct val="120000"/>
              <a:buFont typeface="Arial" panose="020B0604020202020204" pitchFamily="34" charset="0"/>
              <a:buChar char="•"/>
              <a:defRPr sz="1600" i="0">
                <a:solidFill>
                  <a:schemeClr val="tx1">
                    <a:lumMod val="85000"/>
                    <a:lumOff val="15000"/>
                  </a:schemeClr>
                </a:solidFill>
              </a:defRPr>
            </a:lvl1pPr>
            <a:lvl2pPr marL="266700" indent="-266700">
              <a:buClr>
                <a:srgbClr val="C20016"/>
              </a:buClr>
              <a:defRPr>
                <a:solidFill>
                  <a:schemeClr val="tx1">
                    <a:lumMod val="65000"/>
                    <a:lumOff val="35000"/>
                  </a:schemeClr>
                </a:solidFill>
              </a:defRPr>
            </a:lvl2pPr>
            <a:lvl3pPr marL="361950" indent="-180975">
              <a:spcAft>
                <a:spcPts val="600"/>
              </a:spcAft>
              <a:buFontTx/>
              <a:buChar char="-"/>
              <a:defRPr>
                <a:solidFill>
                  <a:schemeClr val="tx1">
                    <a:lumMod val="85000"/>
                    <a:lumOff val="15000"/>
                  </a:schemeClr>
                </a:solidFill>
              </a:defRPr>
            </a:lvl3pPr>
          </a:lstStyle>
          <a:p>
            <a:pPr lvl="0"/>
            <a:r>
              <a:rPr lang="en-US" dirty="0" smtClean="0"/>
              <a:t>Click to edit Master text styles</a:t>
            </a:r>
          </a:p>
          <a:p>
            <a:pPr lvl="2"/>
            <a:r>
              <a:rPr lang="en-US" dirty="0" smtClean="0"/>
              <a:t>Third level</a:t>
            </a:r>
          </a:p>
          <a:p>
            <a:pPr lvl="2"/>
            <a:endParaRPr lang="en-US" dirty="0" smtClean="0"/>
          </a:p>
        </p:txBody>
      </p:sp>
      <p:sp>
        <p:nvSpPr>
          <p:cNvPr id="7" name="Textfeld 6"/>
          <p:cNvSpPr txBox="1"/>
          <p:nvPr userDrawn="1"/>
        </p:nvSpPr>
        <p:spPr>
          <a:xfrm>
            <a:off x="5436096" y="6346656"/>
            <a:ext cx="1872208" cy="338554"/>
          </a:xfrm>
          <a:prstGeom prst="rect">
            <a:avLst/>
          </a:prstGeom>
          <a:noFill/>
        </p:spPr>
        <p:txBody>
          <a:bodyPr wrap="square" rtlCol="0">
            <a:spAutoFit/>
          </a:bodyPr>
          <a:lstStyle/>
          <a:p>
            <a:pPr algn="ctr"/>
            <a:fld id="{0A958DBC-2E95-4255-B113-9647B0A76D4F}" type="slidenum">
              <a:rPr lang="de-DE" sz="1600" smtClean="0">
                <a:solidFill>
                  <a:srgbClr val="669AAF"/>
                </a:solidFill>
              </a:rPr>
              <a:pPr algn="ctr"/>
              <a:t>‹Nr.›</a:t>
            </a:fld>
            <a:endParaRPr lang="de-DE" sz="1600" dirty="0">
              <a:solidFill>
                <a:srgbClr val="669AAF"/>
              </a:solidFill>
            </a:endParaRPr>
          </a:p>
        </p:txBody>
      </p:sp>
    </p:spTree>
    <p:extLst>
      <p:ext uri="{BB962C8B-B14F-4D97-AF65-F5344CB8AC3E}">
        <p14:creationId xmlns:p14="http://schemas.microsoft.com/office/powerpoint/2010/main" val="2332425952"/>
      </p:ext>
    </p:extLst>
  </p:cSld>
  <p:clrMapOvr>
    <a:masterClrMapping/>
  </p:clrMapOvr>
  <p:timing>
    <p:tnLst>
      <p:par>
        <p:cTn id="1" dur="indefinite" restart="never" nodeType="tmRoot"/>
      </p:par>
    </p:tnLst>
  </p:timing>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68000" cy="6876000"/>
          </a:xfrm>
          <a:prstGeom prst="rect">
            <a:avLst/>
          </a:prstGeom>
        </p:spPr>
      </p:pic>
      <p:sp>
        <p:nvSpPr>
          <p:cNvPr id="11" name="Title 1"/>
          <p:cNvSpPr>
            <a:spLocks noGrp="1"/>
          </p:cNvSpPr>
          <p:nvPr>
            <p:ph type="title"/>
          </p:nvPr>
        </p:nvSpPr>
        <p:spPr>
          <a:xfrm>
            <a:off x="2843809" y="1412776"/>
            <a:ext cx="5904656" cy="576064"/>
          </a:xfrm>
        </p:spPr>
        <p:txBody>
          <a:bodyPr/>
          <a:lstStyle>
            <a:lvl1pPr marL="358775" indent="-358775">
              <a:defRPr sz="1600" b="1">
                <a:solidFill>
                  <a:srgbClr val="34677E"/>
                </a:solidFill>
              </a:defRPr>
            </a:lvl1pPr>
          </a:lstStyle>
          <a:p>
            <a:r>
              <a:rPr lang="en-US" dirty="0" smtClean="0"/>
              <a:t>Click to edit Master title style</a:t>
            </a:r>
            <a:endParaRPr lang="en-GB" dirty="0"/>
          </a:p>
        </p:txBody>
      </p:sp>
      <p:sp>
        <p:nvSpPr>
          <p:cNvPr id="12" name="Content Placeholder 2"/>
          <p:cNvSpPr>
            <a:spLocks noGrp="1"/>
          </p:cNvSpPr>
          <p:nvPr>
            <p:ph idx="1"/>
          </p:nvPr>
        </p:nvSpPr>
        <p:spPr>
          <a:xfrm>
            <a:off x="2843808" y="1988840"/>
            <a:ext cx="5904656" cy="3969256"/>
          </a:xfrm>
        </p:spPr>
        <p:txBody>
          <a:bodyPr/>
          <a:lstStyle>
            <a:lvl1pPr marL="0" indent="0">
              <a:spcAft>
                <a:spcPts val="600"/>
              </a:spcAft>
              <a:buClr>
                <a:srgbClr val="C8DF33"/>
              </a:buClr>
              <a:buSzPct val="120000"/>
              <a:buFontTx/>
              <a:buNone/>
              <a:defRPr sz="1600" b="0" i="0">
                <a:solidFill>
                  <a:schemeClr val="tx1">
                    <a:lumMod val="85000"/>
                    <a:lumOff val="15000"/>
                  </a:schemeClr>
                </a:solidFill>
              </a:defRPr>
            </a:lvl1pPr>
            <a:lvl2pPr marL="266700" indent="-266700">
              <a:buClr>
                <a:srgbClr val="C20016"/>
              </a:buClr>
              <a:defRPr>
                <a:solidFill>
                  <a:schemeClr val="tx1">
                    <a:lumMod val="65000"/>
                    <a:lumOff val="35000"/>
                  </a:schemeClr>
                </a:solidFill>
              </a:defRPr>
            </a:lvl2pPr>
            <a:lvl3pPr marL="180975" indent="0">
              <a:spcAft>
                <a:spcPts val="600"/>
              </a:spcAft>
              <a:buFontTx/>
              <a:buNone/>
              <a:defRPr>
                <a:solidFill>
                  <a:schemeClr val="tx1">
                    <a:lumMod val="85000"/>
                    <a:lumOff val="15000"/>
                  </a:schemeClr>
                </a:solidFill>
              </a:defRPr>
            </a:lvl3pPr>
          </a:lstStyle>
          <a:p>
            <a:pPr lvl="0"/>
            <a:r>
              <a:rPr lang="en-US" dirty="0" smtClean="0"/>
              <a:t>Click to edit Master text styles</a:t>
            </a:r>
          </a:p>
          <a:p>
            <a:pPr lvl="0"/>
            <a:r>
              <a:rPr lang="en-US" dirty="0" smtClean="0"/>
              <a:t>Third level</a:t>
            </a:r>
          </a:p>
          <a:p>
            <a:pPr lvl="2"/>
            <a:endParaRPr lang="en-US" dirty="0" smtClean="0"/>
          </a:p>
        </p:txBody>
      </p:sp>
      <p:sp>
        <p:nvSpPr>
          <p:cNvPr id="5" name="Content Placeholder 2"/>
          <p:cNvSpPr>
            <a:spLocks noGrp="1"/>
          </p:cNvSpPr>
          <p:nvPr>
            <p:ph idx="10"/>
          </p:nvPr>
        </p:nvSpPr>
        <p:spPr>
          <a:xfrm>
            <a:off x="467544" y="1412776"/>
            <a:ext cx="2160240" cy="2088232"/>
          </a:xfrm>
        </p:spPr>
        <p:txBody>
          <a:bodyPr/>
          <a:lstStyle>
            <a:lvl1pPr marL="0" indent="0">
              <a:spcAft>
                <a:spcPts val="600"/>
              </a:spcAft>
              <a:buClr>
                <a:srgbClr val="C8DF33"/>
              </a:buClr>
              <a:buSzPct val="120000"/>
              <a:buFontTx/>
              <a:buNone/>
              <a:defRPr sz="1600" b="0" i="0">
                <a:solidFill>
                  <a:schemeClr val="tx1">
                    <a:lumMod val="85000"/>
                    <a:lumOff val="15000"/>
                  </a:schemeClr>
                </a:solidFill>
              </a:defRPr>
            </a:lvl1pPr>
            <a:lvl2pPr marL="266700" indent="-266700">
              <a:buClr>
                <a:srgbClr val="C20016"/>
              </a:buClr>
              <a:defRPr>
                <a:solidFill>
                  <a:schemeClr val="tx1">
                    <a:lumMod val="65000"/>
                    <a:lumOff val="35000"/>
                  </a:schemeClr>
                </a:solidFill>
              </a:defRPr>
            </a:lvl2pPr>
            <a:lvl3pPr marL="180975" indent="0">
              <a:spcAft>
                <a:spcPts val="600"/>
              </a:spcAft>
              <a:buFontTx/>
              <a:buNone/>
              <a:defRPr>
                <a:solidFill>
                  <a:schemeClr val="tx1">
                    <a:lumMod val="85000"/>
                    <a:lumOff val="15000"/>
                  </a:schemeClr>
                </a:solidFill>
              </a:defRPr>
            </a:lvl3pPr>
          </a:lstStyle>
          <a:p>
            <a:pPr lvl="2"/>
            <a:endParaRPr lang="en-US" dirty="0" smtClean="0"/>
          </a:p>
        </p:txBody>
      </p:sp>
      <p:sp>
        <p:nvSpPr>
          <p:cNvPr id="10" name="Textfeld 9"/>
          <p:cNvSpPr txBox="1"/>
          <p:nvPr userDrawn="1"/>
        </p:nvSpPr>
        <p:spPr>
          <a:xfrm>
            <a:off x="5436096" y="6346656"/>
            <a:ext cx="1872208" cy="338554"/>
          </a:xfrm>
          <a:prstGeom prst="rect">
            <a:avLst/>
          </a:prstGeom>
          <a:noFill/>
        </p:spPr>
        <p:txBody>
          <a:bodyPr wrap="square" rtlCol="0">
            <a:spAutoFit/>
          </a:bodyPr>
          <a:lstStyle/>
          <a:p>
            <a:pPr algn="ctr"/>
            <a:fld id="{0A958DBC-2E95-4255-B113-9647B0A76D4F}" type="slidenum">
              <a:rPr lang="de-DE" sz="1600" smtClean="0">
                <a:solidFill>
                  <a:srgbClr val="669AAF"/>
                </a:solidFill>
              </a:rPr>
              <a:pPr algn="ctr"/>
              <a:t>‹Nr.›</a:t>
            </a:fld>
            <a:endParaRPr lang="de-DE" sz="1600" dirty="0">
              <a:solidFill>
                <a:srgbClr val="669AAF"/>
              </a:solidFill>
            </a:endParaRPr>
          </a:p>
        </p:txBody>
      </p:sp>
    </p:spTree>
    <p:extLst>
      <p:ext uri="{BB962C8B-B14F-4D97-AF65-F5344CB8AC3E}">
        <p14:creationId xmlns:p14="http://schemas.microsoft.com/office/powerpoint/2010/main" val="366454210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Úvodná snímka">
    <p:spTree>
      <p:nvGrpSpPr>
        <p:cNvPr id="1" name=""/>
        <p:cNvGrpSpPr/>
        <p:nvPr/>
      </p:nvGrpSpPr>
      <p:grpSpPr>
        <a:xfrm>
          <a:off x="0" y="0"/>
          <a:ext cx="0" cy="0"/>
          <a:chOff x="0" y="0"/>
          <a:chExt cx="0" cy="0"/>
        </a:xfrm>
      </p:grpSpPr>
      <p:pic>
        <p:nvPicPr>
          <p:cNvPr id="4" name="Picture 2" descr="CERC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1784350"/>
            <a:ext cx="6553200" cy="470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91338" y="5848350"/>
            <a:ext cx="2073275" cy="89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Line 6"/>
          <p:cNvSpPr>
            <a:spLocks noChangeShapeType="1"/>
          </p:cNvSpPr>
          <p:nvPr/>
        </p:nvSpPr>
        <p:spPr bwMode="auto">
          <a:xfrm flipH="1">
            <a:off x="2771775" y="1628775"/>
            <a:ext cx="5832475" cy="0"/>
          </a:xfrm>
          <a:prstGeom prst="line">
            <a:avLst/>
          </a:prstGeom>
          <a:noFill/>
          <a:ln w="12700">
            <a:solidFill>
              <a:srgbClr val="2B679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defRPr/>
            </a:pPr>
            <a:endParaRPr lang="en-US" sz="1800" b="0">
              <a:solidFill>
                <a:srgbClr val="000000"/>
              </a:solidFill>
              <a:latin typeface="Arial"/>
              <a:ea typeface="ＭＳ Ｐゴシック" charset="0"/>
            </a:endParaRPr>
          </a:p>
        </p:txBody>
      </p:sp>
      <p:sp>
        <p:nvSpPr>
          <p:cNvPr id="5123" name="Rectangle 3"/>
          <p:cNvSpPr>
            <a:spLocks noGrp="1" noChangeArrowheads="1"/>
          </p:cNvSpPr>
          <p:nvPr>
            <p:ph type="ctrTitle"/>
          </p:nvPr>
        </p:nvSpPr>
        <p:spPr>
          <a:xfrm>
            <a:off x="2700338" y="981075"/>
            <a:ext cx="5616575" cy="935038"/>
          </a:xfrm>
        </p:spPr>
        <p:txBody>
          <a:bodyPr/>
          <a:lstStyle>
            <a:lvl1pPr algn="l">
              <a:defRPr sz="2000"/>
            </a:lvl1pPr>
          </a:lstStyle>
          <a:p>
            <a:pPr lvl="0"/>
            <a:r>
              <a:rPr lang="en-GB" altLang="en-US" noProof="0" smtClean="0"/>
              <a:t>Click to edit Master title style</a:t>
            </a:r>
          </a:p>
        </p:txBody>
      </p:sp>
      <p:sp>
        <p:nvSpPr>
          <p:cNvPr id="5124" name="Rectangle 4"/>
          <p:cNvSpPr>
            <a:spLocks noGrp="1" noChangeArrowheads="1"/>
          </p:cNvSpPr>
          <p:nvPr>
            <p:ph type="subTitle" idx="1"/>
          </p:nvPr>
        </p:nvSpPr>
        <p:spPr>
          <a:xfrm>
            <a:off x="2738438" y="1773238"/>
            <a:ext cx="5721350" cy="504825"/>
          </a:xfrm>
        </p:spPr>
        <p:txBody>
          <a:bodyPr/>
          <a:lstStyle>
            <a:lvl1pPr marL="0" indent="0">
              <a:buFont typeface="Arial" charset="0"/>
              <a:buNone/>
              <a:defRPr sz="1800"/>
            </a:lvl1pPr>
          </a:lstStyle>
          <a:p>
            <a:pPr lvl="0"/>
            <a:r>
              <a:rPr lang="en-GB" altLang="en-US" noProof="0" smtClean="0"/>
              <a:t>Click to edit Master subtitle style</a:t>
            </a:r>
          </a:p>
        </p:txBody>
      </p:sp>
    </p:spTree>
    <p:extLst>
      <p:ext uri="{BB962C8B-B14F-4D97-AF65-F5344CB8AC3E}">
        <p14:creationId xmlns:p14="http://schemas.microsoft.com/office/powerpoint/2010/main" val="197932966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en-US"/>
          </a:p>
        </p:txBody>
      </p:sp>
      <p:sp>
        <p:nvSpPr>
          <p:cNvPr id="3" name="Zástupný symbol obsahu 2"/>
          <p:cNvSpPr>
            <a:spLocks noGrp="1"/>
          </p:cNvSpPr>
          <p:nvPr>
            <p:ph idx="1"/>
          </p:nvPr>
        </p:nvSpPr>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Tree>
    <p:extLst>
      <p:ext uri="{BB962C8B-B14F-4D97-AF65-F5344CB8AC3E}">
        <p14:creationId xmlns:p14="http://schemas.microsoft.com/office/powerpoint/2010/main" val="3963238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Upravte štýly predlohy textu</a:t>
            </a:r>
            <a:endParaRPr lang="en-US"/>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k-SK" smtClean="0"/>
              <a:t>Upravte štýl predlohy textu.</a:t>
            </a:r>
          </a:p>
        </p:txBody>
      </p:sp>
    </p:spTree>
    <p:extLst>
      <p:ext uri="{BB962C8B-B14F-4D97-AF65-F5344CB8AC3E}">
        <p14:creationId xmlns:p14="http://schemas.microsoft.com/office/powerpoint/2010/main" val="39130047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en-US"/>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Tree>
    <p:extLst>
      <p:ext uri="{BB962C8B-B14F-4D97-AF65-F5344CB8AC3E}">
        <p14:creationId xmlns:p14="http://schemas.microsoft.com/office/powerpoint/2010/main" val="813651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Upravte štýly predlohy textu</a:t>
            </a:r>
            <a:endParaRPr lang="en-US"/>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Tree>
    <p:extLst>
      <p:ext uri="{BB962C8B-B14F-4D97-AF65-F5344CB8AC3E}">
        <p14:creationId xmlns:p14="http://schemas.microsoft.com/office/powerpoint/2010/main" val="265954687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en-US"/>
          </a:p>
        </p:txBody>
      </p:sp>
    </p:spTree>
    <p:extLst>
      <p:ext uri="{BB962C8B-B14F-4D97-AF65-F5344CB8AC3E}">
        <p14:creationId xmlns:p14="http://schemas.microsoft.com/office/powerpoint/2010/main" val="38624365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image" Target="../media/image3.jpeg"/><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dirty="0" err="1" smtClean="0"/>
              <a:t>Lorem</a:t>
            </a:r>
            <a:r>
              <a:rPr lang="en-GB" dirty="0" smtClean="0"/>
              <a:t> </a:t>
            </a:r>
            <a:r>
              <a:rPr lang="en-GB" dirty="0" err="1" smtClean="0"/>
              <a:t>ipsum</a:t>
            </a:r>
            <a:endParaRPr lang="en-GB" dirty="0" smtClean="0"/>
          </a:p>
        </p:txBody>
      </p:sp>
      <p:sp>
        <p:nvSpPr>
          <p:cNvPr id="1027"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dirty="0" smtClean="0"/>
              <a:t>Et </a:t>
            </a:r>
            <a:r>
              <a:rPr lang="fr-BE" dirty="0" err="1" smtClean="0"/>
              <a:t>dolor</a:t>
            </a:r>
            <a:r>
              <a:rPr lang="fr-BE" dirty="0" smtClean="0"/>
              <a:t> </a:t>
            </a:r>
            <a:r>
              <a:rPr lang="fr-BE" dirty="0" err="1" smtClean="0"/>
              <a:t>fragum</a:t>
            </a:r>
            <a:endParaRPr lang="en-GB" dirty="0" smtClean="0"/>
          </a:p>
          <a:p>
            <a:pPr lvl="2"/>
            <a:r>
              <a:rPr lang="en-GB" dirty="0" smtClean="0"/>
              <a:t>- Et </a:t>
            </a:r>
            <a:r>
              <a:rPr lang="en-GB" dirty="0" err="1" smtClean="0"/>
              <a:t>dolor</a:t>
            </a:r>
            <a:r>
              <a:rPr lang="en-GB" dirty="0" smtClean="0"/>
              <a:t> </a:t>
            </a:r>
            <a:r>
              <a:rPr lang="en-GB" dirty="0" err="1" smtClean="0"/>
              <a:t>fragum</a:t>
            </a:r>
            <a:endParaRPr lang="en-GB" dirty="0"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dirty="0">
                <a:solidFill>
                  <a:schemeClr val="tx1"/>
                </a:solidFill>
                <a:latin typeface="+mj-lt"/>
                <a:ea typeface="+mn-ea"/>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9C8D21B7-B314-438C-91E9-7FF9087DC078}" type="slidenum">
              <a:rPr lang="en-GB"/>
              <a:pPr>
                <a:defRPr/>
              </a:pPr>
              <a:t>‹Nr.›</a:t>
            </a:fld>
            <a:endParaRPr lang="en-GB" dirty="0"/>
          </a:p>
        </p:txBody>
      </p:sp>
    </p:spTree>
  </p:cSld>
  <p:clrMap bg1="lt1" tx1="dk1" bg2="lt2" tx2="dk2" accent1="accent1" accent2="accent2" accent3="accent3" accent4="accent4" accent5="accent5" accent6="accent6" hlink="hlink" folHlink="folHlink"/>
  <p:sldLayoutIdLst>
    <p:sldLayoutId id="2147483758" r:id="rId1"/>
    <p:sldLayoutId id="2147483755" r:id="rId2"/>
    <p:sldLayoutId id="2147483756" r:id="rId3"/>
  </p:sldLayoutIdLst>
  <p:timing>
    <p:tnLst>
      <p:par>
        <p:cTn id="1" dur="indefinite" restart="never" nodeType="tmRoot"/>
      </p:par>
    </p:tnLst>
  </p:timing>
  <p:hf hdr="0" ftr="0" dt="0"/>
  <p:txStyles>
    <p:titleStyle>
      <a:lvl1pPr marL="358775" indent="-358775" algn="l" rtl="0" eaLnBrk="0" fontAlgn="base" hangingPunct="0">
        <a:spcBef>
          <a:spcPct val="0"/>
        </a:spcBef>
        <a:spcAft>
          <a:spcPct val="0"/>
        </a:spcAft>
        <a:defRPr sz="2400" b="1">
          <a:solidFill>
            <a:srgbClr val="34677E"/>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180975" indent="-180975" algn="l" rtl="0" eaLnBrk="0" fontAlgn="base" hangingPunct="0">
        <a:spcBef>
          <a:spcPct val="20000"/>
        </a:spcBef>
        <a:spcAft>
          <a:spcPts val="600"/>
        </a:spcAft>
        <a:buClr>
          <a:srgbClr val="C8DF33"/>
        </a:buClr>
        <a:buFont typeface="Arial" panose="020B0604020202020204" pitchFamily="34" charset="0"/>
        <a:buChar char="•"/>
        <a:defRPr sz="2000" i="0">
          <a:solidFill>
            <a:schemeClr val="tx1">
              <a:lumMod val="85000"/>
              <a:lumOff val="15000"/>
            </a:schemeClr>
          </a:solidFill>
          <a:latin typeface="+mn-lt"/>
          <a:ea typeface="+mn-ea"/>
          <a:cs typeface="+mn-cs"/>
        </a:defRPr>
      </a:lvl1pPr>
      <a:lvl2pPr marL="266700" indent="-266700" algn="l" rtl="0" eaLnBrk="0" fontAlgn="base" hangingPunct="0">
        <a:spcBef>
          <a:spcPct val="20000"/>
        </a:spcBef>
        <a:spcAft>
          <a:spcPct val="0"/>
        </a:spcAft>
        <a:buClr>
          <a:srgbClr val="C20016"/>
        </a:buClr>
        <a:buChar char="•"/>
        <a:defRPr sz="1800" b="1">
          <a:solidFill>
            <a:schemeClr val="tx1">
              <a:lumMod val="65000"/>
              <a:lumOff val="35000"/>
            </a:schemeClr>
          </a:solidFill>
          <a:latin typeface="+mn-lt"/>
        </a:defRPr>
      </a:lvl2pPr>
      <a:lvl3pPr marL="361950" indent="-180975" algn="l" rtl="0" eaLnBrk="0" fontAlgn="base" hangingPunct="0">
        <a:spcBef>
          <a:spcPct val="20000"/>
        </a:spcBef>
        <a:spcAft>
          <a:spcPts val="600"/>
        </a:spcAft>
        <a:defRPr sz="1400">
          <a:solidFill>
            <a:schemeClr val="tx1">
              <a:lumMod val="85000"/>
              <a:lumOff val="15000"/>
            </a:schemeClr>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028" name="Picture 4" descr="LOGO"/>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91338" y="5848350"/>
            <a:ext cx="2073275" cy="89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Line 5"/>
          <p:cNvSpPr>
            <a:spLocks noChangeShapeType="1"/>
          </p:cNvSpPr>
          <p:nvPr/>
        </p:nvSpPr>
        <p:spPr bwMode="auto">
          <a:xfrm flipH="1">
            <a:off x="468313" y="1052513"/>
            <a:ext cx="8135937" cy="0"/>
          </a:xfrm>
          <a:prstGeom prst="line">
            <a:avLst/>
          </a:prstGeom>
          <a:noFill/>
          <a:ln w="12700">
            <a:solidFill>
              <a:srgbClr val="2B679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defRPr/>
            </a:pPr>
            <a:endParaRPr lang="en-US" sz="1800" b="0">
              <a:solidFill>
                <a:srgbClr val="000000"/>
              </a:solidFill>
              <a:latin typeface="Arial"/>
              <a:ea typeface="ＭＳ Ｐゴシック" charset="0"/>
            </a:endParaRPr>
          </a:p>
        </p:txBody>
      </p:sp>
    </p:spTree>
    <p:extLst>
      <p:ext uri="{BB962C8B-B14F-4D97-AF65-F5344CB8AC3E}">
        <p14:creationId xmlns:p14="http://schemas.microsoft.com/office/powerpoint/2010/main" val="3925645268"/>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timing>
    <p:tnLst>
      <p:par>
        <p:cTn id="1" dur="indefinite" restart="never" nodeType="tmRoot"/>
      </p:par>
    </p:tnLst>
  </p:timing>
  <p:hf hdr="0" ftr="0" dt="0"/>
  <p:txStyles>
    <p:titleStyle>
      <a:lvl1pPr algn="r" rtl="0" eaLnBrk="0" fontAlgn="base" hangingPunct="0">
        <a:spcBef>
          <a:spcPct val="0"/>
        </a:spcBef>
        <a:spcAft>
          <a:spcPct val="0"/>
        </a:spcAft>
        <a:defRPr sz="2600">
          <a:solidFill>
            <a:srgbClr val="2B679F"/>
          </a:solidFill>
          <a:latin typeface="+mj-lt"/>
          <a:ea typeface="+mj-ea"/>
          <a:cs typeface="ＭＳ Ｐゴシック" charset="0"/>
        </a:defRPr>
      </a:lvl1pPr>
      <a:lvl2pPr algn="r" rtl="0" eaLnBrk="0" fontAlgn="base" hangingPunct="0">
        <a:spcBef>
          <a:spcPct val="0"/>
        </a:spcBef>
        <a:spcAft>
          <a:spcPct val="0"/>
        </a:spcAft>
        <a:defRPr sz="2600">
          <a:solidFill>
            <a:srgbClr val="2B679F"/>
          </a:solidFill>
          <a:latin typeface="Arial" charset="0"/>
          <a:ea typeface="ＭＳ Ｐゴシック" pitchFamily="34" charset="-128"/>
          <a:cs typeface="ＭＳ Ｐゴシック" charset="0"/>
        </a:defRPr>
      </a:lvl2pPr>
      <a:lvl3pPr algn="r" rtl="0" eaLnBrk="0" fontAlgn="base" hangingPunct="0">
        <a:spcBef>
          <a:spcPct val="0"/>
        </a:spcBef>
        <a:spcAft>
          <a:spcPct val="0"/>
        </a:spcAft>
        <a:defRPr sz="2600">
          <a:solidFill>
            <a:srgbClr val="2B679F"/>
          </a:solidFill>
          <a:latin typeface="Arial" charset="0"/>
          <a:ea typeface="ＭＳ Ｐゴシック" pitchFamily="34" charset="-128"/>
          <a:cs typeface="ＭＳ Ｐゴシック" charset="0"/>
        </a:defRPr>
      </a:lvl3pPr>
      <a:lvl4pPr algn="r" rtl="0" eaLnBrk="0" fontAlgn="base" hangingPunct="0">
        <a:spcBef>
          <a:spcPct val="0"/>
        </a:spcBef>
        <a:spcAft>
          <a:spcPct val="0"/>
        </a:spcAft>
        <a:defRPr sz="2600">
          <a:solidFill>
            <a:srgbClr val="2B679F"/>
          </a:solidFill>
          <a:latin typeface="Arial" charset="0"/>
          <a:ea typeface="ＭＳ Ｐゴシック" pitchFamily="34" charset="-128"/>
          <a:cs typeface="ＭＳ Ｐゴシック" charset="0"/>
        </a:defRPr>
      </a:lvl4pPr>
      <a:lvl5pPr algn="r" rtl="0" eaLnBrk="0" fontAlgn="base" hangingPunct="0">
        <a:spcBef>
          <a:spcPct val="0"/>
        </a:spcBef>
        <a:spcAft>
          <a:spcPct val="0"/>
        </a:spcAft>
        <a:defRPr sz="2600">
          <a:solidFill>
            <a:srgbClr val="2B679F"/>
          </a:solidFill>
          <a:latin typeface="Arial" charset="0"/>
          <a:ea typeface="ＭＳ Ｐゴシック" pitchFamily="34" charset="-128"/>
          <a:cs typeface="ＭＳ Ｐゴシック" charset="0"/>
        </a:defRPr>
      </a:lvl5pPr>
      <a:lvl6pPr marL="457200" algn="r" rtl="0" fontAlgn="base">
        <a:spcBef>
          <a:spcPct val="0"/>
        </a:spcBef>
        <a:spcAft>
          <a:spcPct val="0"/>
        </a:spcAft>
        <a:defRPr sz="2600">
          <a:solidFill>
            <a:srgbClr val="2B679F"/>
          </a:solidFill>
          <a:latin typeface="Arial" charset="0"/>
          <a:ea typeface="ＭＳ Ｐゴシック" pitchFamily="34" charset="-128"/>
        </a:defRPr>
      </a:lvl6pPr>
      <a:lvl7pPr marL="914400" algn="r" rtl="0" fontAlgn="base">
        <a:spcBef>
          <a:spcPct val="0"/>
        </a:spcBef>
        <a:spcAft>
          <a:spcPct val="0"/>
        </a:spcAft>
        <a:defRPr sz="2600">
          <a:solidFill>
            <a:srgbClr val="2B679F"/>
          </a:solidFill>
          <a:latin typeface="Arial" charset="0"/>
          <a:ea typeface="ＭＳ Ｐゴシック" pitchFamily="34" charset="-128"/>
        </a:defRPr>
      </a:lvl7pPr>
      <a:lvl8pPr marL="1371600" algn="r" rtl="0" fontAlgn="base">
        <a:spcBef>
          <a:spcPct val="0"/>
        </a:spcBef>
        <a:spcAft>
          <a:spcPct val="0"/>
        </a:spcAft>
        <a:defRPr sz="2600">
          <a:solidFill>
            <a:srgbClr val="2B679F"/>
          </a:solidFill>
          <a:latin typeface="Arial" charset="0"/>
          <a:ea typeface="ＭＳ Ｐゴシック" pitchFamily="34" charset="-128"/>
        </a:defRPr>
      </a:lvl8pPr>
      <a:lvl9pPr marL="1828800" algn="r" rtl="0" fontAlgn="base">
        <a:spcBef>
          <a:spcPct val="0"/>
        </a:spcBef>
        <a:spcAft>
          <a:spcPct val="0"/>
        </a:spcAft>
        <a:defRPr sz="2600">
          <a:solidFill>
            <a:srgbClr val="2B679F"/>
          </a:solidFill>
          <a:latin typeface="Arial" charset="0"/>
          <a:ea typeface="ＭＳ Ｐゴシック" pitchFamily="34"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sz="2600">
          <a:solidFill>
            <a:srgbClr val="2B679F"/>
          </a:solidFill>
          <a:latin typeface="+mn-lt"/>
          <a:ea typeface="ＭＳ Ｐゴシック" charset="0"/>
          <a:cs typeface="+mn-cs"/>
        </a:defRPr>
      </a:lvl1pPr>
      <a:lvl2pPr marL="742950" indent="-285750" algn="l" rtl="0" eaLnBrk="0" fontAlgn="base" hangingPunct="0">
        <a:spcBef>
          <a:spcPct val="20000"/>
        </a:spcBef>
        <a:spcAft>
          <a:spcPct val="0"/>
        </a:spcAft>
        <a:buChar char="–"/>
        <a:defRPr sz="2600">
          <a:solidFill>
            <a:srgbClr val="2B679F"/>
          </a:solidFill>
          <a:latin typeface="+mn-lt"/>
          <a:ea typeface="ＭＳ Ｐゴシック" charset="0"/>
        </a:defRPr>
      </a:lvl2pPr>
      <a:lvl3pPr marL="1143000" indent="-228600" algn="l" rtl="0" eaLnBrk="0" fontAlgn="base" hangingPunct="0">
        <a:spcBef>
          <a:spcPct val="20000"/>
        </a:spcBef>
        <a:spcAft>
          <a:spcPct val="0"/>
        </a:spcAft>
        <a:buChar char="•"/>
        <a:defRPr sz="2000">
          <a:solidFill>
            <a:srgbClr val="2B679F"/>
          </a:solidFill>
          <a:latin typeface="+mn-lt"/>
          <a:ea typeface="ＭＳ Ｐゴシック" charset="0"/>
        </a:defRPr>
      </a:lvl3pPr>
      <a:lvl4pPr marL="1600200" indent="-228600" algn="l" rtl="0" eaLnBrk="0" fontAlgn="base" hangingPunct="0">
        <a:spcBef>
          <a:spcPct val="20000"/>
        </a:spcBef>
        <a:spcAft>
          <a:spcPct val="0"/>
        </a:spcAft>
        <a:buChar char="–"/>
        <a:defRPr>
          <a:solidFill>
            <a:srgbClr val="2B679F"/>
          </a:solidFill>
          <a:latin typeface="+mn-lt"/>
          <a:ea typeface="ＭＳ Ｐゴシック" charset="0"/>
        </a:defRPr>
      </a:lvl4pPr>
      <a:lvl5pPr marL="2057400" indent="-228600" algn="l" rtl="0" eaLnBrk="0" fontAlgn="base" hangingPunct="0">
        <a:spcBef>
          <a:spcPct val="20000"/>
        </a:spcBef>
        <a:spcAft>
          <a:spcPct val="0"/>
        </a:spcAft>
        <a:buChar char="»"/>
        <a:defRPr>
          <a:solidFill>
            <a:srgbClr val="2B679F"/>
          </a:solidFill>
          <a:latin typeface="+mn-lt"/>
          <a:ea typeface="ＭＳ Ｐゴシック" charset="0"/>
        </a:defRPr>
      </a:lvl5pPr>
      <a:lvl6pPr marL="2514600" indent="-228600" algn="l" rtl="0" fontAlgn="base">
        <a:spcBef>
          <a:spcPct val="20000"/>
        </a:spcBef>
        <a:spcAft>
          <a:spcPct val="0"/>
        </a:spcAft>
        <a:buChar char="»"/>
        <a:defRPr>
          <a:solidFill>
            <a:srgbClr val="2B679F"/>
          </a:solidFill>
          <a:latin typeface="+mn-lt"/>
        </a:defRPr>
      </a:lvl6pPr>
      <a:lvl7pPr marL="2971800" indent="-228600" algn="l" rtl="0" fontAlgn="base">
        <a:spcBef>
          <a:spcPct val="20000"/>
        </a:spcBef>
        <a:spcAft>
          <a:spcPct val="0"/>
        </a:spcAft>
        <a:buChar char="»"/>
        <a:defRPr>
          <a:solidFill>
            <a:srgbClr val="2B679F"/>
          </a:solidFill>
          <a:latin typeface="+mn-lt"/>
        </a:defRPr>
      </a:lvl7pPr>
      <a:lvl8pPr marL="3429000" indent="-228600" algn="l" rtl="0" fontAlgn="base">
        <a:spcBef>
          <a:spcPct val="20000"/>
        </a:spcBef>
        <a:spcAft>
          <a:spcPct val="0"/>
        </a:spcAft>
        <a:buChar char="»"/>
        <a:defRPr>
          <a:solidFill>
            <a:srgbClr val="2B679F"/>
          </a:solidFill>
          <a:latin typeface="+mn-lt"/>
        </a:defRPr>
      </a:lvl8pPr>
      <a:lvl9pPr marL="3886200" indent="-228600" algn="l" rtl="0" fontAlgn="base">
        <a:spcBef>
          <a:spcPct val="20000"/>
        </a:spcBef>
        <a:spcAft>
          <a:spcPct val="0"/>
        </a:spcAft>
        <a:buChar char="»"/>
        <a:defRPr>
          <a:solidFill>
            <a:srgbClr val="2B679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horizon-ncp.eu/user"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www.eucelac-platform.eu/lac-ncp-network"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mailchi.mp/027df4ab99ec/2nd-newsletter-for-ncps-in-eu-partner-countries?e=%5bUNIQID" TargetMode="External"/><Relationship Id="rId2" Type="http://schemas.openxmlformats.org/officeDocument/2006/relationships/hyperlink" Target="https://mailchi.mp/72dfd002357a/ncp-test-20190515_v2" TargetMode="External"/><Relationship Id="rId1" Type="http://schemas.openxmlformats.org/officeDocument/2006/relationships/slideLayout" Target="../slideLayouts/slideLayout2.xml"/><Relationship Id="rId4" Type="http://schemas.openxmlformats.org/officeDocument/2006/relationships/hyperlink" Target="https://mailchi.mp/0583a99fc748/3rd-newsletter-for-ncps-in-eu-partner-countries?e=%5bUNIQID%5d"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inco.emg.group/"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mailto:ncp@servicefacility.eu"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1124744"/>
            <a:ext cx="8208913" cy="720080"/>
          </a:xfrm>
        </p:spPr>
        <p:txBody>
          <a:bodyPr/>
          <a:lstStyle/>
          <a:p>
            <a:pPr algn="ctr"/>
            <a:r>
              <a:rPr lang="en-US" sz="1800" dirty="0"/>
              <a:t>International Service Facility – Fostering </a:t>
            </a:r>
            <a:r>
              <a:rPr lang="en-US" sz="1800" dirty="0" smtClean="0"/>
              <a:t>international</a:t>
            </a:r>
            <a:br>
              <a:rPr lang="en-US" sz="1800" dirty="0" smtClean="0"/>
            </a:br>
            <a:r>
              <a:rPr lang="en-US" sz="1800" dirty="0" smtClean="0"/>
              <a:t>cooperation </a:t>
            </a:r>
            <a:r>
              <a:rPr lang="en-US" sz="1800" dirty="0"/>
              <a:t>among NCPs in Europe and Partner Countries </a:t>
            </a:r>
            <a:r>
              <a:rPr lang="en-US" dirty="0"/>
              <a:t/>
            </a:r>
            <a:br>
              <a:rPr lang="en-US" dirty="0"/>
            </a:br>
            <a:endParaRPr lang="de-DE" dirty="0"/>
          </a:p>
        </p:txBody>
      </p:sp>
      <p:sp>
        <p:nvSpPr>
          <p:cNvPr id="3" name="Inhaltsplatzhalter 2"/>
          <p:cNvSpPr>
            <a:spLocks noGrp="1"/>
          </p:cNvSpPr>
          <p:nvPr>
            <p:ph idx="1"/>
          </p:nvPr>
        </p:nvSpPr>
        <p:spPr/>
        <p:txBody>
          <a:bodyPr/>
          <a:lstStyle/>
          <a:p>
            <a:pPr marL="0" indent="0">
              <a:buNone/>
            </a:pPr>
            <a:r>
              <a:rPr lang="en-US" b="1" dirty="0" smtClean="0"/>
              <a:t>Networking </a:t>
            </a:r>
            <a:r>
              <a:rPr lang="en-US" b="1" dirty="0"/>
              <a:t>opportunities and practical advice for your daily work </a:t>
            </a:r>
            <a:r>
              <a:rPr lang="en-US" b="1" dirty="0" smtClean="0"/>
              <a:t>as NCP</a:t>
            </a:r>
            <a:br>
              <a:rPr lang="en-US" b="1" dirty="0" smtClean="0"/>
            </a:br>
            <a:endParaRPr lang="de-DE" dirty="0"/>
          </a:p>
          <a:p>
            <a:pPr lvl="0"/>
            <a:r>
              <a:rPr lang="en-US" u="sng" dirty="0" err="1"/>
              <a:t>Webspace</a:t>
            </a:r>
            <a:r>
              <a:rPr lang="en-US" dirty="0"/>
              <a:t> and links to relevant NCP information material and e-learning </a:t>
            </a:r>
            <a:r>
              <a:rPr lang="en-US" dirty="0" smtClean="0"/>
              <a:t>modules: </a:t>
            </a:r>
            <a:r>
              <a:rPr lang="en-US" u="sng" dirty="0">
                <a:hlinkClick r:id="rId3"/>
              </a:rPr>
              <a:t>https://horizon-ncp.eu/user</a:t>
            </a:r>
            <a:r>
              <a:rPr lang="en-US" dirty="0"/>
              <a:t> </a:t>
            </a:r>
            <a:r>
              <a:rPr lang="en-US" dirty="0" smtClean="0"/>
              <a:t/>
            </a:r>
            <a:br>
              <a:rPr lang="en-US" dirty="0" smtClean="0"/>
            </a:br>
            <a:endParaRPr lang="en-US" dirty="0"/>
          </a:p>
          <a:p>
            <a:pPr lvl="0"/>
            <a:r>
              <a:rPr lang="en-US" b="1" dirty="0" smtClean="0"/>
              <a:t>Webinars</a:t>
            </a:r>
            <a:r>
              <a:rPr lang="en-US" dirty="0" smtClean="0"/>
              <a:t> </a:t>
            </a:r>
            <a:r>
              <a:rPr lang="en-US" dirty="0"/>
              <a:t>introducing you to International Cooperation in Horizon 2020 and Horizon </a:t>
            </a:r>
            <a:r>
              <a:rPr lang="en-US" dirty="0" smtClean="0"/>
              <a:t>Europe</a:t>
            </a:r>
            <a:br>
              <a:rPr lang="en-US" dirty="0" smtClean="0"/>
            </a:br>
            <a:r>
              <a:rPr lang="en-US" dirty="0" smtClean="0"/>
              <a:t>Total: 8 Webinars </a:t>
            </a:r>
            <a:br>
              <a:rPr lang="en-US" dirty="0" smtClean="0"/>
            </a:br>
            <a:r>
              <a:rPr lang="en-US" dirty="0" smtClean="0"/>
              <a:t/>
            </a:r>
            <a:br>
              <a:rPr lang="en-US" dirty="0" smtClean="0"/>
            </a:br>
            <a:r>
              <a:rPr lang="en-US" dirty="0" smtClean="0"/>
              <a:t>All upcoming webinars will be announced and – following the event - uploaded here: </a:t>
            </a:r>
            <a:r>
              <a:rPr lang="en-US" u="sng" dirty="0">
                <a:hlinkClick r:id="rId3"/>
              </a:rPr>
              <a:t>https://horizon-ncp.eu/user</a:t>
            </a:r>
            <a:r>
              <a:rPr lang="en-US" dirty="0"/>
              <a:t> </a:t>
            </a:r>
            <a:br>
              <a:rPr lang="en-US" dirty="0"/>
            </a:br>
            <a:r>
              <a:rPr lang="en-US" dirty="0"/>
              <a:t>and here: </a:t>
            </a:r>
            <a:r>
              <a:rPr lang="en-US" dirty="0">
                <a:hlinkClick r:id="rId4"/>
              </a:rPr>
              <a:t>https://</a:t>
            </a:r>
            <a:r>
              <a:rPr lang="en-US" dirty="0" smtClean="0">
                <a:hlinkClick r:id="rId4"/>
              </a:rPr>
              <a:t>www.eucelac-platform.eu/lac-ncp-network</a:t>
            </a:r>
            <a:r>
              <a:rPr lang="en-US" dirty="0" smtClean="0"/>
              <a:t> </a:t>
            </a:r>
          </a:p>
          <a:p>
            <a:pPr marL="0" lvl="0" indent="0">
              <a:buNone/>
            </a:pPr>
            <a:endParaRPr lang="en-US" dirty="0"/>
          </a:p>
          <a:p>
            <a:endParaRPr lang="de-DE" dirty="0"/>
          </a:p>
        </p:txBody>
      </p:sp>
    </p:spTree>
    <p:extLst>
      <p:ext uri="{BB962C8B-B14F-4D97-AF65-F5344CB8AC3E}">
        <p14:creationId xmlns:p14="http://schemas.microsoft.com/office/powerpoint/2010/main" val="9820835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r>
              <a:rPr lang="en-US" b="1" dirty="0"/>
              <a:t>Newsflashes</a:t>
            </a:r>
            <a:r>
              <a:rPr lang="en-US" dirty="0"/>
              <a:t> that will provide you with networking opportunities and practical advice for your daily work as a National Contact Point (NCP) within the Horizon 2020 and the future Horizon Europe </a:t>
            </a:r>
            <a:r>
              <a:rPr lang="en-US" dirty="0" err="1"/>
              <a:t>Programmes</a:t>
            </a:r>
            <a:r>
              <a:rPr lang="en-US" dirty="0"/>
              <a:t> in the upcoming </a:t>
            </a:r>
            <a:r>
              <a:rPr lang="en-US" dirty="0" smtClean="0"/>
              <a:t>16 </a:t>
            </a:r>
            <a:r>
              <a:rPr lang="en-US" dirty="0"/>
              <a:t>months.</a:t>
            </a:r>
            <a:endParaRPr lang="de-DE" dirty="0"/>
          </a:p>
          <a:p>
            <a:pPr lvl="0"/>
            <a:r>
              <a:rPr lang="en-US" dirty="0"/>
              <a:t>Total</a:t>
            </a:r>
            <a:r>
              <a:rPr lang="en-US" dirty="0" smtClean="0"/>
              <a:t>: 10 Newsflashes</a:t>
            </a:r>
            <a:r>
              <a:rPr lang="en-US" dirty="0"/>
              <a:t/>
            </a:r>
            <a:br>
              <a:rPr lang="en-US" dirty="0"/>
            </a:br>
            <a:r>
              <a:rPr lang="en-US" dirty="0" smtClean="0"/>
              <a:t>Published </a:t>
            </a:r>
            <a:r>
              <a:rPr lang="en-US" dirty="0" smtClean="0"/>
              <a:t>so </a:t>
            </a:r>
            <a:r>
              <a:rPr lang="en-US" dirty="0"/>
              <a:t>far: </a:t>
            </a:r>
            <a:r>
              <a:rPr lang="en-US" dirty="0" smtClean="0"/>
              <a:t>3 </a:t>
            </a:r>
            <a:r>
              <a:rPr lang="en-US" dirty="0" smtClean="0"/>
              <a:t>Newsflashes</a:t>
            </a:r>
          </a:p>
          <a:p>
            <a:pPr indent="0">
              <a:buNone/>
            </a:pPr>
            <a:r>
              <a:rPr lang="en-US" dirty="0" smtClean="0"/>
              <a:t>1st Newsletter: </a:t>
            </a:r>
            <a:r>
              <a:rPr lang="en-US" u="sng" dirty="0" smtClean="0">
                <a:hlinkClick r:id="rId2"/>
              </a:rPr>
              <a:t>https</a:t>
            </a:r>
            <a:r>
              <a:rPr lang="en-US" u="sng" dirty="0">
                <a:hlinkClick r:id="rId2"/>
              </a:rPr>
              <a:t>://mailchi.mp/72dfd002357a/ncp-test-20190515_v2</a:t>
            </a:r>
            <a:endParaRPr lang="de-DE" dirty="0"/>
          </a:p>
          <a:p>
            <a:pPr>
              <a:buNone/>
            </a:pPr>
            <a:r>
              <a:rPr lang="en-US" dirty="0"/>
              <a:t>	</a:t>
            </a:r>
            <a:r>
              <a:rPr lang="en-US" dirty="0" smtClean="0"/>
              <a:t>2nd Newsletter: </a:t>
            </a:r>
            <a:r>
              <a:rPr lang="en-US" u="sng" dirty="0" smtClean="0">
                <a:hlinkClick r:id="rId3"/>
              </a:rPr>
              <a:t>https</a:t>
            </a:r>
            <a:r>
              <a:rPr lang="en-US" u="sng" dirty="0">
                <a:hlinkClick r:id="rId3"/>
              </a:rPr>
              <a:t>://mailchi.mp/027df4ab99ec/2nd-newsletter-for-ncps-in-eu-partner-countries?e=[</a:t>
            </a:r>
            <a:r>
              <a:rPr lang="en-US" u="sng" dirty="0" smtClean="0">
                <a:hlinkClick r:id="rId3"/>
              </a:rPr>
              <a:t>UNIQID</a:t>
            </a:r>
            <a:r>
              <a:rPr lang="en-US" u="sng" dirty="0" smtClean="0"/>
              <a:t>]</a:t>
            </a:r>
            <a:endParaRPr lang="de-DE" dirty="0"/>
          </a:p>
          <a:p>
            <a:pPr>
              <a:buNone/>
            </a:pPr>
            <a:r>
              <a:rPr lang="de-DE" dirty="0"/>
              <a:t>	</a:t>
            </a:r>
            <a:r>
              <a:rPr lang="en-US" dirty="0" smtClean="0"/>
              <a:t>3rd Newsletter: </a:t>
            </a:r>
            <a:r>
              <a:rPr lang="en-US" u="sng" dirty="0" smtClean="0">
                <a:hlinkClick r:id="rId4"/>
              </a:rPr>
              <a:t>https</a:t>
            </a:r>
            <a:r>
              <a:rPr lang="en-US" u="sng" dirty="0">
                <a:hlinkClick r:id="rId4"/>
              </a:rPr>
              <a:t>://mailchi.mp/0583a99fc748/3rd-newsletter-for-ncps-in-eu-partner-countries?e=[UNIQID]</a:t>
            </a:r>
            <a:endParaRPr lang="de-DE" dirty="0"/>
          </a:p>
          <a:p>
            <a:pPr marL="0" lvl="0" indent="0">
              <a:buNone/>
            </a:pPr>
            <a:r>
              <a:rPr lang="en-US" dirty="0"/>
              <a:t/>
            </a:r>
            <a:br>
              <a:rPr lang="en-US" dirty="0"/>
            </a:br>
            <a:endParaRPr lang="en-US" dirty="0" smtClean="0"/>
          </a:p>
          <a:p>
            <a:pPr lvl="0"/>
            <a:endParaRPr lang="en-US" dirty="0"/>
          </a:p>
          <a:p>
            <a:pPr lvl="0"/>
            <a:endParaRPr lang="de-DE" dirty="0"/>
          </a:p>
          <a:p>
            <a:endParaRPr lang="de-DE" dirty="0"/>
          </a:p>
        </p:txBody>
      </p:sp>
      <p:sp>
        <p:nvSpPr>
          <p:cNvPr id="4" name="Titel 1"/>
          <p:cNvSpPr>
            <a:spLocks noGrp="1"/>
          </p:cNvSpPr>
          <p:nvPr>
            <p:ph type="title"/>
          </p:nvPr>
        </p:nvSpPr>
        <p:spPr>
          <a:xfrm>
            <a:off x="323528" y="908720"/>
            <a:ext cx="8352929" cy="720080"/>
          </a:xfrm>
        </p:spPr>
        <p:txBody>
          <a:bodyPr/>
          <a:lstStyle/>
          <a:p>
            <a:pPr algn="ctr"/>
            <a:r>
              <a:rPr lang="en-US" sz="1800" dirty="0"/>
              <a:t>International Service Facility – Fostering </a:t>
            </a:r>
            <a:r>
              <a:rPr lang="en-US" sz="1800" dirty="0" smtClean="0"/>
              <a:t>international cooperation </a:t>
            </a:r>
            <a:r>
              <a:rPr lang="en-US" sz="1800" dirty="0"/>
              <a:t>among NCPs in Europe and Partner Countries </a:t>
            </a:r>
            <a:r>
              <a:rPr lang="en-US" dirty="0"/>
              <a:t/>
            </a:r>
            <a:br>
              <a:rPr lang="en-US" dirty="0"/>
            </a:br>
            <a:endParaRPr lang="de-DE" dirty="0"/>
          </a:p>
        </p:txBody>
      </p:sp>
    </p:spTree>
    <p:extLst>
      <p:ext uri="{BB962C8B-B14F-4D97-AF65-F5344CB8AC3E}">
        <p14:creationId xmlns:p14="http://schemas.microsoft.com/office/powerpoint/2010/main" val="27576105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5737" y="2996952"/>
            <a:ext cx="5606168" cy="2815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title"/>
          </p:nvPr>
        </p:nvSpPr>
        <p:spPr/>
        <p:txBody>
          <a:bodyPr/>
          <a:lstStyle/>
          <a:p>
            <a:r>
              <a:rPr lang="en-GB" sz="1800" dirty="0" smtClean="0"/>
              <a:t>Horizon 2020 E-Learning: </a:t>
            </a:r>
            <a:r>
              <a:rPr lang="en-GB" sz="1800" dirty="0"/>
              <a:t>Register </a:t>
            </a:r>
            <a:r>
              <a:rPr lang="en-GB" sz="1800" dirty="0" smtClean="0"/>
              <a:t>Now!</a:t>
            </a:r>
            <a:endParaRPr lang="de-DE" sz="1800" dirty="0"/>
          </a:p>
        </p:txBody>
      </p:sp>
      <p:sp>
        <p:nvSpPr>
          <p:cNvPr id="3" name="Inhaltsplatzhalter 2"/>
          <p:cNvSpPr>
            <a:spLocks noGrp="1"/>
          </p:cNvSpPr>
          <p:nvPr>
            <p:ph idx="1"/>
          </p:nvPr>
        </p:nvSpPr>
        <p:spPr>
          <a:ln>
            <a:solidFill>
              <a:schemeClr val="accent1"/>
            </a:solidFill>
          </a:ln>
        </p:spPr>
        <p:txBody>
          <a:bodyPr/>
          <a:lstStyle/>
          <a:p>
            <a:pPr marL="0" indent="0">
              <a:buNone/>
            </a:pPr>
            <a:r>
              <a:rPr lang="de-DE" dirty="0" err="1"/>
              <a:t>From</a:t>
            </a:r>
            <a:r>
              <a:rPr lang="de-DE" dirty="0"/>
              <a:t> </a:t>
            </a:r>
            <a:r>
              <a:rPr lang="de-DE" dirty="0" err="1"/>
              <a:t>basic</a:t>
            </a:r>
            <a:r>
              <a:rPr lang="de-DE" dirty="0"/>
              <a:t> </a:t>
            </a:r>
            <a:r>
              <a:rPr lang="de-DE" dirty="0" err="1"/>
              <a:t>knowledge</a:t>
            </a:r>
            <a:r>
              <a:rPr lang="de-DE" dirty="0"/>
              <a:t> </a:t>
            </a:r>
            <a:r>
              <a:rPr lang="de-DE" dirty="0" err="1"/>
              <a:t>to</a:t>
            </a:r>
            <a:r>
              <a:rPr lang="de-DE" dirty="0"/>
              <a:t> </a:t>
            </a:r>
            <a:r>
              <a:rPr lang="de-DE" dirty="0" err="1"/>
              <a:t>advanced</a:t>
            </a:r>
            <a:r>
              <a:rPr lang="de-DE" dirty="0"/>
              <a:t> </a:t>
            </a:r>
            <a:r>
              <a:rPr lang="de-DE" dirty="0" err="1"/>
              <a:t>training</a:t>
            </a:r>
            <a:r>
              <a:rPr lang="de-DE" dirty="0"/>
              <a:t> </a:t>
            </a:r>
            <a:r>
              <a:rPr lang="de-DE" dirty="0" err="1"/>
              <a:t>modules</a:t>
            </a:r>
            <a:r>
              <a:rPr lang="de-DE" dirty="0"/>
              <a:t>, </a:t>
            </a:r>
            <a:r>
              <a:rPr lang="de-DE" dirty="0" err="1"/>
              <a:t>this</a:t>
            </a:r>
            <a:r>
              <a:rPr lang="de-DE" dirty="0"/>
              <a:t> </a:t>
            </a:r>
            <a:r>
              <a:rPr lang="de-DE" dirty="0" err="1"/>
              <a:t>platform</a:t>
            </a:r>
            <a:r>
              <a:rPr lang="de-DE" dirty="0"/>
              <a:t> will </a:t>
            </a:r>
            <a:r>
              <a:rPr lang="de-DE" dirty="0" err="1"/>
              <a:t>give</a:t>
            </a:r>
            <a:r>
              <a:rPr lang="de-DE" dirty="0"/>
              <a:t> </a:t>
            </a:r>
            <a:r>
              <a:rPr lang="de-DE" dirty="0" err="1"/>
              <a:t>you</a:t>
            </a:r>
            <a:r>
              <a:rPr lang="de-DE" dirty="0"/>
              <a:t> </a:t>
            </a:r>
            <a:r>
              <a:rPr lang="de-DE" dirty="0" err="1"/>
              <a:t>access</a:t>
            </a:r>
            <a:r>
              <a:rPr lang="de-DE" dirty="0"/>
              <a:t> </a:t>
            </a:r>
            <a:r>
              <a:rPr lang="de-DE" dirty="0" err="1"/>
              <a:t>to</a:t>
            </a:r>
            <a:r>
              <a:rPr lang="de-DE" dirty="0"/>
              <a:t> a </a:t>
            </a:r>
            <a:r>
              <a:rPr lang="de-DE" dirty="0" err="1"/>
              <a:t>comprehensive</a:t>
            </a:r>
            <a:r>
              <a:rPr lang="de-DE" dirty="0"/>
              <a:t> E-</a:t>
            </a:r>
            <a:r>
              <a:rPr lang="de-DE" dirty="0" err="1"/>
              <a:t>learning</a:t>
            </a:r>
            <a:r>
              <a:rPr lang="de-DE" dirty="0"/>
              <a:t> </a:t>
            </a:r>
            <a:r>
              <a:rPr lang="de-DE" dirty="0" err="1"/>
              <a:t>experience</a:t>
            </a:r>
            <a:r>
              <a:rPr lang="de-DE" dirty="0"/>
              <a:t> </a:t>
            </a:r>
            <a:r>
              <a:rPr lang="de-DE" dirty="0" err="1"/>
              <a:t>to</a:t>
            </a:r>
            <a:r>
              <a:rPr lang="de-DE" dirty="0"/>
              <a:t> </a:t>
            </a:r>
            <a:r>
              <a:rPr lang="de-DE" dirty="0" err="1"/>
              <a:t>help</a:t>
            </a:r>
            <a:r>
              <a:rPr lang="de-DE" dirty="0"/>
              <a:t> </a:t>
            </a:r>
            <a:r>
              <a:rPr lang="de-DE" dirty="0" err="1"/>
              <a:t>you</a:t>
            </a:r>
            <a:r>
              <a:rPr lang="de-DE" dirty="0"/>
              <a:t> </a:t>
            </a:r>
            <a:r>
              <a:rPr lang="de-DE" dirty="0" err="1"/>
              <a:t>to</a:t>
            </a:r>
            <a:r>
              <a:rPr lang="de-DE" dirty="0"/>
              <a:t> </a:t>
            </a:r>
            <a:r>
              <a:rPr lang="de-DE" dirty="0" err="1"/>
              <a:t>gather</a:t>
            </a:r>
            <a:r>
              <a:rPr lang="de-DE" dirty="0"/>
              <a:t> </a:t>
            </a:r>
            <a:r>
              <a:rPr lang="de-DE" dirty="0" err="1"/>
              <a:t>knowledge</a:t>
            </a:r>
            <a:r>
              <a:rPr lang="de-DE" dirty="0"/>
              <a:t> on </a:t>
            </a:r>
            <a:r>
              <a:rPr lang="de-DE" dirty="0" err="1"/>
              <a:t>how</a:t>
            </a:r>
            <a:r>
              <a:rPr lang="de-DE" dirty="0"/>
              <a:t> </a:t>
            </a:r>
            <a:r>
              <a:rPr lang="de-DE" dirty="0" err="1"/>
              <a:t>to</a:t>
            </a:r>
            <a:r>
              <a:rPr lang="de-DE" dirty="0"/>
              <a:t> </a:t>
            </a:r>
            <a:r>
              <a:rPr lang="de-DE" dirty="0" err="1"/>
              <a:t>participate</a:t>
            </a:r>
            <a:r>
              <a:rPr lang="de-DE" dirty="0"/>
              <a:t> in </a:t>
            </a:r>
            <a:r>
              <a:rPr lang="de-DE" dirty="0" err="1"/>
              <a:t>Horizon</a:t>
            </a:r>
            <a:r>
              <a:rPr lang="de-DE" dirty="0"/>
              <a:t> 2020. All </a:t>
            </a:r>
            <a:r>
              <a:rPr lang="de-DE" dirty="0" err="1"/>
              <a:t>modules</a:t>
            </a:r>
            <a:r>
              <a:rPr lang="de-DE" dirty="0"/>
              <a:t> </a:t>
            </a:r>
            <a:r>
              <a:rPr lang="de-DE" dirty="0" err="1"/>
              <a:t>are</a:t>
            </a:r>
            <a:r>
              <a:rPr lang="de-DE" dirty="0"/>
              <a:t> </a:t>
            </a:r>
            <a:r>
              <a:rPr lang="de-DE" dirty="0" err="1"/>
              <a:t>free</a:t>
            </a:r>
            <a:r>
              <a:rPr lang="de-DE" dirty="0"/>
              <a:t> </a:t>
            </a:r>
            <a:r>
              <a:rPr lang="de-DE" dirty="0" err="1" smtClean="0"/>
              <a:t>of</a:t>
            </a:r>
            <a:r>
              <a:rPr lang="de-DE" dirty="0"/>
              <a:t> </a:t>
            </a:r>
            <a:r>
              <a:rPr lang="de-DE" dirty="0" err="1" smtClean="0"/>
              <a:t>charge</a:t>
            </a:r>
            <a:r>
              <a:rPr lang="de-DE" dirty="0" smtClean="0"/>
              <a:t>! </a:t>
            </a:r>
          </a:p>
          <a:p>
            <a:pPr marL="0" indent="0">
              <a:buNone/>
            </a:pPr>
            <a:endParaRPr lang="de-DE" dirty="0"/>
          </a:p>
          <a:p>
            <a:pPr marL="0" indent="0">
              <a:buNone/>
            </a:pPr>
            <a:r>
              <a:rPr lang="de-DE" dirty="0" smtClean="0"/>
              <a:t>Register </a:t>
            </a:r>
            <a:r>
              <a:rPr lang="de-DE" dirty="0" err="1" smtClean="0"/>
              <a:t>here</a:t>
            </a:r>
            <a:r>
              <a:rPr lang="de-DE" dirty="0" smtClean="0"/>
              <a:t>:</a:t>
            </a:r>
          </a:p>
          <a:p>
            <a:pPr marL="0" indent="0">
              <a:buNone/>
            </a:pPr>
            <a:endParaRPr lang="de-DE" dirty="0">
              <a:hlinkClick r:id="rId3"/>
            </a:endParaRPr>
          </a:p>
          <a:p>
            <a:pPr marL="0" indent="0">
              <a:buNone/>
            </a:pPr>
            <a:r>
              <a:rPr lang="de-DE" b="1" dirty="0" smtClean="0">
                <a:hlinkClick r:id="rId3"/>
              </a:rPr>
              <a:t>http</a:t>
            </a:r>
            <a:r>
              <a:rPr lang="de-DE" b="1" dirty="0">
                <a:hlinkClick r:id="rId3"/>
              </a:rPr>
              <a:t>://inco.emg.group</a:t>
            </a:r>
          </a:p>
          <a:p>
            <a:pPr marL="0" indent="0">
              <a:buNone/>
            </a:pPr>
            <a:r>
              <a:rPr lang="de-DE" u="sng" dirty="0" smtClean="0">
                <a:hlinkClick r:id="rId3"/>
              </a:rPr>
              <a:t/>
            </a:r>
            <a:br>
              <a:rPr lang="de-DE" u="sng" dirty="0" smtClean="0">
                <a:hlinkClick r:id="rId3"/>
              </a:rPr>
            </a:br>
            <a:endParaRPr lang="en-GB" sz="3200" dirty="0" smtClean="0">
              <a:latin typeface="Segoe Print" panose="02000600000000000000" pitchFamily="2" charset="0"/>
            </a:endParaRPr>
          </a:p>
        </p:txBody>
      </p:sp>
    </p:spTree>
    <p:extLst>
      <p:ext uri="{BB962C8B-B14F-4D97-AF65-F5344CB8AC3E}">
        <p14:creationId xmlns:p14="http://schemas.microsoft.com/office/powerpoint/2010/main" val="7377356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23528" y="836712"/>
            <a:ext cx="8352928" cy="5121384"/>
          </a:xfrm>
        </p:spPr>
        <p:txBody>
          <a:bodyPr/>
          <a:lstStyle/>
          <a:p>
            <a:pPr lvl="0"/>
            <a:r>
              <a:rPr lang="en-US" dirty="0"/>
              <a:t>Opportunities for you to </a:t>
            </a:r>
            <a:r>
              <a:rPr lang="en-US" b="1" dirty="0"/>
              <a:t>connect with flagship events </a:t>
            </a:r>
            <a:r>
              <a:rPr lang="en-US" dirty="0" smtClean="0"/>
              <a:t>and</a:t>
            </a:r>
            <a:r>
              <a:rPr lang="en-US" dirty="0" smtClean="0"/>
              <a:t> </a:t>
            </a:r>
            <a:r>
              <a:rPr lang="en-US" dirty="0"/>
              <a:t>European NCP projects to share </a:t>
            </a:r>
            <a:r>
              <a:rPr lang="en-US" dirty="0" smtClean="0"/>
              <a:t>experiences</a:t>
            </a:r>
          </a:p>
          <a:p>
            <a:pPr lvl="0"/>
            <a:endParaRPr lang="en-US" dirty="0" smtClean="0"/>
          </a:p>
          <a:p>
            <a:pPr lvl="0"/>
            <a:endParaRPr lang="en-US" dirty="0"/>
          </a:p>
          <a:p>
            <a:pPr lvl="0"/>
            <a:endParaRPr lang="en-US" dirty="0"/>
          </a:p>
          <a:p>
            <a:endParaRPr lang="de-DE" dirty="0" smtClean="0"/>
          </a:p>
          <a:p>
            <a:endParaRPr lang="de-DE" dirty="0"/>
          </a:p>
          <a:p>
            <a:endParaRPr lang="de-DE" dirty="0" smtClean="0"/>
          </a:p>
          <a:p>
            <a:endParaRPr lang="de-DE" dirty="0"/>
          </a:p>
          <a:p>
            <a:pPr indent="0">
              <a:buNone/>
            </a:pPr>
            <a:r>
              <a:rPr lang="de-DE" sz="1400" dirty="0" smtClean="0"/>
              <a:t/>
            </a:r>
            <a:br>
              <a:rPr lang="de-DE" sz="1400" dirty="0" smtClean="0"/>
            </a:br>
            <a:endParaRPr lang="de-DE" sz="1400" dirty="0"/>
          </a:p>
          <a:p>
            <a:r>
              <a:rPr lang="en-US" dirty="0"/>
              <a:t>Live streams and broadcasting of flagship </a:t>
            </a:r>
            <a:r>
              <a:rPr lang="en-US" dirty="0" smtClean="0"/>
              <a:t>events</a:t>
            </a:r>
          </a:p>
          <a:p>
            <a:r>
              <a:rPr lang="en-US" dirty="0" smtClean="0"/>
              <a:t>Coverage of Travel Costs for selected NCP’s</a:t>
            </a:r>
          </a:p>
          <a:p>
            <a:r>
              <a:rPr lang="en-US" dirty="0" smtClean="0"/>
              <a:t>Contact us for more </a:t>
            </a:r>
            <a:r>
              <a:rPr lang="en-US" dirty="0" err="1" smtClean="0"/>
              <a:t>infos</a:t>
            </a:r>
            <a:r>
              <a:rPr lang="en-US" dirty="0"/>
              <a:t>: </a:t>
            </a:r>
            <a:r>
              <a:rPr lang="en-US" dirty="0" smtClean="0">
                <a:hlinkClick r:id="rId2"/>
              </a:rPr>
              <a:t>ncp@servicefacility.eu</a:t>
            </a:r>
            <a:endParaRPr lang="en-US" dirty="0" smtClean="0"/>
          </a:p>
          <a:p>
            <a:endParaRPr lang="de-DE" dirty="0"/>
          </a:p>
          <a:p>
            <a:endParaRPr lang="de-DE"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484784"/>
            <a:ext cx="4388718" cy="29064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1524482"/>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EURAXESS Master">
  <a:themeElements>
    <a:clrScheme name="EURAXESS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URAXESS Master">
      <a:majorFont>
        <a:latin typeface="Arial"/>
        <a:ea typeface="ＭＳ Ｐゴシック"/>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altLang="en-US" sz="1800" b="0" i="0" u="none" strike="noStrike" cap="none" normalizeH="0" baseline="0" smtClean="0">
            <a:ln>
              <a:noFill/>
            </a:ln>
            <a:solidFill>
              <a:schemeClr val="tx1"/>
            </a:solidFill>
            <a:effectLst/>
            <a:latin typeface="Arial" charset="0"/>
          </a:defRPr>
        </a:defPPr>
      </a:lstStyle>
    </a:lnDef>
  </a:objectDefaults>
  <a:extraClrSchemeLst>
    <a:extraClrScheme>
      <a:clrScheme name="EURAXESS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URAXESS 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URAXESS 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URAXESS 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URAXESS 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URAXESS 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URAXESS 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URAXESS 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URAXESS 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URAXESS 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URAXESS 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URAXESS 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FAA6D18E676654A9490B419B55F4851" ma:contentTypeVersion="0" ma:contentTypeDescription="Create a new document." ma:contentTypeScope="" ma:versionID="1538b4ddf05e023edf1a505ce844434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10459BF-0F93-4552-B8D1-C430067DCC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5A0987B0-5DEF-4844-BD5E-33166F77C88C}">
  <ds:schemaRefs>
    <ds:schemaRef ds:uri="http://schemas.microsoft.com/sharepoint/v3/contenttype/forms"/>
  </ds:schemaRefs>
</ds:datastoreItem>
</file>

<file path=customXml/itemProps3.xml><?xml version="1.0" encoding="utf-8"?>
<ds:datastoreItem xmlns:ds="http://schemas.openxmlformats.org/officeDocument/2006/customXml" ds:itemID="{5BD0643C-E318-42B0-93E1-16C37D65D5F7}">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Words>198</Words>
  <Application>Microsoft Office PowerPoint</Application>
  <PresentationFormat>Bildschirmpräsentation (4:3)</PresentationFormat>
  <Paragraphs>32</Paragraphs>
  <Slides>4</Slides>
  <Notes>1</Notes>
  <HiddenSlides>0</HiddenSlides>
  <MMClips>0</MMClips>
  <ScaleCrop>false</ScaleCrop>
  <HeadingPairs>
    <vt:vector size="4" baseType="variant">
      <vt:variant>
        <vt:lpstr>Design</vt:lpstr>
      </vt:variant>
      <vt:variant>
        <vt:i4>2</vt:i4>
      </vt:variant>
      <vt:variant>
        <vt:lpstr>Folientitel</vt:lpstr>
      </vt:variant>
      <vt:variant>
        <vt:i4>4</vt:i4>
      </vt:variant>
    </vt:vector>
  </HeadingPairs>
  <TitlesOfParts>
    <vt:vector size="6" baseType="lpstr">
      <vt:lpstr>Default Design</vt:lpstr>
      <vt:lpstr>1_EURAXESS Master</vt:lpstr>
      <vt:lpstr>International Service Facility – Fostering international cooperation among NCPs in Europe and Partner Countries  </vt:lpstr>
      <vt:lpstr>International Service Facility – Fostering international cooperation among NCPs in Europe and Partner Countries  </vt:lpstr>
      <vt:lpstr>Horizon 2020 E-Learning: Register Now!</vt:lpstr>
      <vt:lpstr>PowerPoint-Präsentation</vt:lpstr>
    </vt:vector>
  </TitlesOfParts>
  <Company>European Commission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European Commission</dc:creator>
  <cp:lastModifiedBy>Wurch, Matthias</cp:lastModifiedBy>
  <cp:revision>956</cp:revision>
  <cp:lastPrinted>2019-03-18T13:34:34Z</cp:lastPrinted>
  <dcterms:created xsi:type="dcterms:W3CDTF">2011-10-28T10:25:18Z</dcterms:created>
  <dcterms:modified xsi:type="dcterms:W3CDTF">2019-12-18T15:31:02Z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0x0101002FAA6D18E676654A9490B419B55F4851</vt:lpwstr>
  </property>
</Properties>
</file>